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sldIdLst>
    <p:sldId id="256" r:id="rId2"/>
    <p:sldId id="262" r:id="rId3"/>
    <p:sldId id="264" r:id="rId4"/>
    <p:sldId id="265" r:id="rId5"/>
    <p:sldId id="267" r:id="rId6"/>
    <p:sldId id="268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B4AFF-99C7-4BA3-8B00-787D551C50C2}" v="175" dt="2022-11-30T06:14:56.683"/>
    <p1510:client id="{39687748-BB45-429A-82C2-14D0D736C258}" v="25" dt="2022-12-01T01:39:37.008"/>
    <p1510:client id="{694490A3-9638-73E4-016E-298422225EE5}" v="2672" dt="2022-11-30T23:18:09.713"/>
    <p1510:client id="{CA615542-6482-4672-B3B6-187E46D612C2}" v="276" dt="2022-12-01T05:20:41.4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j Shrivatsav Srikanth" userId="S::srikanth.anu@northeastern.edu::c8920b4c-243e-4407-9a2d-bbe9a9adc160" providerId="AD" clId="Web-{694490A3-9638-73E4-016E-298422225EE5}"/>
    <pc:docChg chg="addSld delSld modSld">
      <pc:chgData name="Anuj Shrivatsav Srikanth" userId="S::srikanth.anu@northeastern.edu::c8920b4c-243e-4407-9a2d-bbe9a9adc160" providerId="AD" clId="Web-{694490A3-9638-73E4-016E-298422225EE5}" dt="2022-11-30T23:18:09.713" v="1369" actId="20577"/>
      <pc:docMkLst>
        <pc:docMk/>
      </pc:docMkLst>
      <pc:sldChg chg="addSp modSp">
        <pc:chgData name="Anuj Shrivatsav Srikanth" userId="S::srikanth.anu@northeastern.edu::c8920b4c-243e-4407-9a2d-bbe9a9adc160" providerId="AD" clId="Web-{694490A3-9638-73E4-016E-298422225EE5}" dt="2022-11-30T21:45:28.534" v="445" actId="20577"/>
        <pc:sldMkLst>
          <pc:docMk/>
          <pc:sldMk cId="2505557366" sldId="257"/>
        </pc:sldMkLst>
        <pc:spChg chg="add mod">
          <ac:chgData name="Anuj Shrivatsav Srikanth" userId="S::srikanth.anu@northeastern.edu::c8920b4c-243e-4407-9a2d-bbe9a9adc160" providerId="AD" clId="Web-{694490A3-9638-73E4-016E-298422225EE5}" dt="2022-11-30T21:05:13.081" v="17" actId="20577"/>
          <ac:spMkLst>
            <pc:docMk/>
            <pc:sldMk cId="2505557366" sldId="257"/>
            <ac:spMk id="2" creationId="{1BF4650F-04B1-DAB3-7C0E-6096D23BD2F3}"/>
          </ac:spMkLst>
        </pc:spChg>
        <pc:spChg chg="add mod">
          <ac:chgData name="Anuj Shrivatsav Srikanth" userId="S::srikanth.anu@northeastern.edu::c8920b4c-243e-4407-9a2d-bbe9a9adc160" providerId="AD" clId="Web-{694490A3-9638-73E4-016E-298422225EE5}" dt="2022-11-30T21:45:28.534" v="445" actId="20577"/>
          <ac:spMkLst>
            <pc:docMk/>
            <pc:sldMk cId="2505557366" sldId="257"/>
            <ac:spMk id="3" creationId="{459433F9-0555-C48C-FCB4-E26B7D2D55CF}"/>
          </ac:spMkLst>
        </pc:spChg>
      </pc:sldChg>
      <pc:sldChg chg="new del">
        <pc:chgData name="Anuj Shrivatsav Srikanth" userId="S::srikanth.anu@northeastern.edu::c8920b4c-243e-4407-9a2d-bbe9a9adc160" providerId="AD" clId="Web-{694490A3-9638-73E4-016E-298422225EE5}" dt="2022-11-30T22:51:24.064" v="1124"/>
        <pc:sldMkLst>
          <pc:docMk/>
          <pc:sldMk cId="2324283755" sldId="258"/>
        </pc:sldMkLst>
      </pc:sldChg>
      <pc:sldChg chg="modSp add replId">
        <pc:chgData name="Anuj Shrivatsav Srikanth" userId="S::srikanth.anu@northeastern.edu::c8920b4c-243e-4407-9a2d-bbe9a9adc160" providerId="AD" clId="Web-{694490A3-9638-73E4-016E-298422225EE5}" dt="2022-11-30T22:50:53.062" v="1116" actId="20577"/>
        <pc:sldMkLst>
          <pc:docMk/>
          <pc:sldMk cId="2615717084" sldId="259"/>
        </pc:sldMkLst>
        <pc:spChg chg="mod">
          <ac:chgData name="Anuj Shrivatsav Srikanth" userId="S::srikanth.anu@northeastern.edu::c8920b4c-243e-4407-9a2d-bbe9a9adc160" providerId="AD" clId="Web-{694490A3-9638-73E4-016E-298422225EE5}" dt="2022-11-30T22:06:30.884" v="448" actId="20577"/>
          <ac:spMkLst>
            <pc:docMk/>
            <pc:sldMk cId="2615717084" sldId="259"/>
            <ac:spMk id="2" creationId="{1BF4650F-04B1-DAB3-7C0E-6096D23BD2F3}"/>
          </ac:spMkLst>
        </pc:spChg>
        <pc:spChg chg="mod">
          <ac:chgData name="Anuj Shrivatsav Srikanth" userId="S::srikanth.anu@northeastern.edu::c8920b4c-243e-4407-9a2d-bbe9a9adc160" providerId="AD" clId="Web-{694490A3-9638-73E4-016E-298422225EE5}" dt="2022-11-30T22:50:53.062" v="1116" actId="20577"/>
          <ac:spMkLst>
            <pc:docMk/>
            <pc:sldMk cId="2615717084" sldId="259"/>
            <ac:spMk id="3" creationId="{459433F9-0555-C48C-FCB4-E26B7D2D55CF}"/>
          </ac:spMkLst>
        </pc:spChg>
      </pc:sldChg>
      <pc:sldChg chg="modSp add replId">
        <pc:chgData name="Anuj Shrivatsav Srikanth" userId="S::srikanth.anu@northeastern.edu::c8920b4c-243e-4407-9a2d-bbe9a9adc160" providerId="AD" clId="Web-{694490A3-9638-73E4-016E-298422225EE5}" dt="2022-11-30T23:18:09.713" v="1369" actId="20577"/>
        <pc:sldMkLst>
          <pc:docMk/>
          <pc:sldMk cId="1725424642" sldId="260"/>
        </pc:sldMkLst>
        <pc:spChg chg="mod">
          <ac:chgData name="Anuj Shrivatsav Srikanth" userId="S::srikanth.anu@northeastern.edu::c8920b4c-243e-4407-9a2d-bbe9a9adc160" providerId="AD" clId="Web-{694490A3-9638-73E4-016E-298422225EE5}" dt="2022-11-30T22:51:08.750" v="1123" actId="20577"/>
          <ac:spMkLst>
            <pc:docMk/>
            <pc:sldMk cId="1725424642" sldId="260"/>
            <ac:spMk id="2" creationId="{1BF4650F-04B1-DAB3-7C0E-6096D23BD2F3}"/>
          </ac:spMkLst>
        </pc:spChg>
        <pc:spChg chg="mod">
          <ac:chgData name="Anuj Shrivatsav Srikanth" userId="S::srikanth.anu@northeastern.edu::c8920b4c-243e-4407-9a2d-bbe9a9adc160" providerId="AD" clId="Web-{694490A3-9638-73E4-016E-298422225EE5}" dt="2022-11-30T23:18:09.713" v="1369" actId="20577"/>
          <ac:spMkLst>
            <pc:docMk/>
            <pc:sldMk cId="1725424642" sldId="260"/>
            <ac:spMk id="3" creationId="{459433F9-0555-C48C-FCB4-E26B7D2D55CF}"/>
          </ac:spMkLst>
        </pc:spChg>
      </pc:sldChg>
      <pc:sldChg chg="modSp add replId">
        <pc:chgData name="Anuj Shrivatsav Srikanth" userId="S::srikanth.anu@northeastern.edu::c8920b4c-243e-4407-9a2d-bbe9a9adc160" providerId="AD" clId="Web-{694490A3-9638-73E4-016E-298422225EE5}" dt="2022-11-30T23:17:47.961" v="1336" actId="20577"/>
        <pc:sldMkLst>
          <pc:docMk/>
          <pc:sldMk cId="3549572597" sldId="261"/>
        </pc:sldMkLst>
        <pc:spChg chg="mod">
          <ac:chgData name="Anuj Shrivatsav Srikanth" userId="S::srikanth.anu@northeastern.edu::c8920b4c-243e-4407-9a2d-bbe9a9adc160" providerId="AD" clId="Web-{694490A3-9638-73E4-016E-298422225EE5}" dt="2022-11-30T22:52:49.850" v="1158" actId="20577"/>
          <ac:spMkLst>
            <pc:docMk/>
            <pc:sldMk cId="3549572597" sldId="261"/>
            <ac:spMk id="2" creationId="{1BF4650F-04B1-DAB3-7C0E-6096D23BD2F3}"/>
          </ac:spMkLst>
        </pc:spChg>
        <pc:spChg chg="mod">
          <ac:chgData name="Anuj Shrivatsav Srikanth" userId="S::srikanth.anu@northeastern.edu::c8920b4c-243e-4407-9a2d-bbe9a9adc160" providerId="AD" clId="Web-{694490A3-9638-73E4-016E-298422225EE5}" dt="2022-11-30T23:17:47.961" v="1336" actId="20577"/>
          <ac:spMkLst>
            <pc:docMk/>
            <pc:sldMk cId="3549572597" sldId="261"/>
            <ac:spMk id="3" creationId="{459433F9-0555-C48C-FCB4-E26B7D2D55CF}"/>
          </ac:spMkLst>
        </pc:spChg>
      </pc:sldChg>
    </pc:docChg>
  </pc:docChgLst>
  <pc:docChgLst>
    <pc:chgData name="Sahasrajit Anantharamakrishnan" userId="48739972-eda1-43a4-af22-bc80884cccb7" providerId="ADAL" clId="{CA615542-6482-4672-B3B6-187E46D612C2}"/>
    <pc:docChg chg="undo redo custSel addSld delSld modSld sldOrd">
      <pc:chgData name="Sahasrajit Anantharamakrishnan" userId="48739972-eda1-43a4-af22-bc80884cccb7" providerId="ADAL" clId="{CA615542-6482-4672-B3B6-187E46D612C2}" dt="2022-12-01T05:25:03.706" v="2495" actId="20577"/>
      <pc:docMkLst>
        <pc:docMk/>
      </pc:docMkLst>
      <pc:sldChg chg="addSp delSp modSp mod">
        <pc:chgData name="Sahasrajit Anantharamakrishnan" userId="48739972-eda1-43a4-af22-bc80884cccb7" providerId="ADAL" clId="{CA615542-6482-4672-B3B6-187E46D612C2}" dt="2022-12-01T05:24:45.507" v="2490" actId="1076"/>
        <pc:sldMkLst>
          <pc:docMk/>
          <pc:sldMk cId="109857222" sldId="256"/>
        </pc:sldMkLst>
        <pc:spChg chg="mod">
          <ac:chgData name="Sahasrajit Anantharamakrishnan" userId="48739972-eda1-43a4-af22-bc80884cccb7" providerId="ADAL" clId="{CA615542-6482-4672-B3B6-187E46D612C2}" dt="2022-12-01T05:24:44.483" v="2488" actId="1076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Sahasrajit Anantharamakrishnan" userId="48739972-eda1-43a4-af22-bc80884cccb7" providerId="ADAL" clId="{CA615542-6482-4672-B3B6-187E46D612C2}" dt="2022-12-01T05:20:30.873" v="2417" actId="478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Sahasrajit Anantharamakrishnan" userId="48739972-eda1-43a4-af22-bc80884cccb7" providerId="ADAL" clId="{CA615542-6482-4672-B3B6-187E46D612C2}" dt="2022-12-01T05:24:45.507" v="2490" actId="1076"/>
          <ac:spMkLst>
            <pc:docMk/>
            <pc:sldMk cId="109857222" sldId="256"/>
            <ac:spMk id="6" creationId="{A15116EF-EDD0-5E78-D794-707193D8A6BC}"/>
          </ac:spMkLst>
        </pc:spChg>
        <pc:spChg chg="add del mod">
          <ac:chgData name="Sahasrajit Anantharamakrishnan" userId="48739972-eda1-43a4-af22-bc80884cccb7" providerId="ADAL" clId="{CA615542-6482-4672-B3B6-187E46D612C2}" dt="2022-12-01T05:20:34.025" v="2418" actId="478"/>
          <ac:spMkLst>
            <pc:docMk/>
            <pc:sldMk cId="109857222" sldId="256"/>
            <ac:spMk id="8" creationId="{77DB490E-ED6B-7CBF-DF14-F38BB971B6CE}"/>
          </ac:spMkLst>
        </pc:spChg>
        <pc:spChg chg="add mod">
          <ac:chgData name="Sahasrajit Anantharamakrishnan" userId="48739972-eda1-43a4-af22-bc80884cccb7" providerId="ADAL" clId="{CA615542-6482-4672-B3B6-187E46D612C2}" dt="2022-12-01T05:24:45.018" v="2489" actId="1076"/>
          <ac:spMkLst>
            <pc:docMk/>
            <pc:sldMk cId="109857222" sldId="256"/>
            <ac:spMk id="9" creationId="{D094ED1C-E494-EE14-CE93-33189237D1A5}"/>
          </ac:spMkLst>
        </pc:spChg>
        <pc:picChg chg="mod">
          <ac:chgData name="Sahasrajit Anantharamakrishnan" userId="48739972-eda1-43a4-af22-bc80884cccb7" providerId="ADAL" clId="{CA615542-6482-4672-B3B6-187E46D612C2}" dt="2022-12-01T05:24:43.172" v="2487" actId="1076"/>
          <ac:picMkLst>
            <pc:docMk/>
            <pc:sldMk cId="109857222" sldId="256"/>
            <ac:picMk id="4" creationId="{483FA045-526B-FDDE-4AE8-3BE2C2F2C604}"/>
          </ac:picMkLst>
        </pc:picChg>
      </pc:sldChg>
      <pc:sldChg chg="modSp del mod modShow">
        <pc:chgData name="Sahasrajit Anantharamakrishnan" userId="48739972-eda1-43a4-af22-bc80884cccb7" providerId="ADAL" clId="{CA615542-6482-4672-B3B6-187E46D612C2}" dt="2022-12-01T05:04:58.779" v="1882" actId="2696"/>
        <pc:sldMkLst>
          <pc:docMk/>
          <pc:sldMk cId="2505557366" sldId="257"/>
        </pc:sldMkLst>
        <pc:spChg chg="mod">
          <ac:chgData name="Sahasrajit Anantharamakrishnan" userId="48739972-eda1-43a4-af22-bc80884cccb7" providerId="ADAL" clId="{CA615542-6482-4672-B3B6-187E46D612C2}" dt="2022-12-01T02:44:02.388" v="16" actId="255"/>
          <ac:spMkLst>
            <pc:docMk/>
            <pc:sldMk cId="2505557366" sldId="257"/>
            <ac:spMk id="2" creationId="{1BF4650F-04B1-DAB3-7C0E-6096D23BD2F3}"/>
          </ac:spMkLst>
        </pc:spChg>
        <pc:spChg chg="mod">
          <ac:chgData name="Sahasrajit Anantharamakrishnan" userId="48739972-eda1-43a4-af22-bc80884cccb7" providerId="ADAL" clId="{CA615542-6482-4672-B3B6-187E46D612C2}" dt="2022-12-01T02:44:26.429" v="24" actId="20577"/>
          <ac:spMkLst>
            <pc:docMk/>
            <pc:sldMk cId="2505557366" sldId="257"/>
            <ac:spMk id="3" creationId="{459433F9-0555-C48C-FCB4-E26B7D2D55CF}"/>
          </ac:spMkLst>
        </pc:spChg>
      </pc:sldChg>
      <pc:sldChg chg="modSp del mod modShow">
        <pc:chgData name="Sahasrajit Anantharamakrishnan" userId="48739972-eda1-43a4-af22-bc80884cccb7" providerId="ADAL" clId="{CA615542-6482-4672-B3B6-187E46D612C2}" dt="2022-12-01T05:05:01.765" v="1883" actId="2696"/>
        <pc:sldMkLst>
          <pc:docMk/>
          <pc:sldMk cId="2615717084" sldId="259"/>
        </pc:sldMkLst>
        <pc:spChg chg="mod">
          <ac:chgData name="Sahasrajit Anantharamakrishnan" userId="48739972-eda1-43a4-af22-bc80884cccb7" providerId="ADAL" clId="{CA615542-6482-4672-B3B6-187E46D612C2}" dt="2022-12-01T03:06:18.775" v="233" actId="2711"/>
          <ac:spMkLst>
            <pc:docMk/>
            <pc:sldMk cId="2615717084" sldId="259"/>
            <ac:spMk id="2" creationId="{1BF4650F-04B1-DAB3-7C0E-6096D23BD2F3}"/>
          </ac:spMkLst>
        </pc:spChg>
        <pc:spChg chg="mod">
          <ac:chgData name="Sahasrajit Anantharamakrishnan" userId="48739972-eda1-43a4-af22-bc80884cccb7" providerId="ADAL" clId="{CA615542-6482-4672-B3B6-187E46D612C2}" dt="2022-12-01T03:06:18.775" v="233" actId="2711"/>
          <ac:spMkLst>
            <pc:docMk/>
            <pc:sldMk cId="2615717084" sldId="259"/>
            <ac:spMk id="3" creationId="{459433F9-0555-C48C-FCB4-E26B7D2D55CF}"/>
          </ac:spMkLst>
        </pc:spChg>
      </pc:sldChg>
      <pc:sldChg chg="addSp delSp modSp add del mod">
        <pc:chgData name="Sahasrajit Anantharamakrishnan" userId="48739972-eda1-43a4-af22-bc80884cccb7" providerId="ADAL" clId="{CA615542-6482-4672-B3B6-187E46D612C2}" dt="2022-12-01T04:51:05.157" v="1652" actId="2696"/>
        <pc:sldMkLst>
          <pc:docMk/>
          <pc:sldMk cId="1725424642" sldId="260"/>
        </pc:sldMkLst>
        <pc:spChg chg="del">
          <ac:chgData name="Sahasrajit Anantharamakrishnan" userId="48739972-eda1-43a4-af22-bc80884cccb7" providerId="ADAL" clId="{CA615542-6482-4672-B3B6-187E46D612C2}" dt="2022-12-01T04:50:40.117" v="1646" actId="478"/>
          <ac:spMkLst>
            <pc:docMk/>
            <pc:sldMk cId="1725424642" sldId="260"/>
            <ac:spMk id="3" creationId="{459433F9-0555-C48C-FCB4-E26B7D2D55CF}"/>
          </ac:spMkLst>
        </pc:spChg>
        <pc:picChg chg="add del mod">
          <ac:chgData name="Sahasrajit Anantharamakrishnan" userId="48739972-eda1-43a4-af22-bc80884cccb7" providerId="ADAL" clId="{CA615542-6482-4672-B3B6-187E46D612C2}" dt="2022-12-01T03:28:26.179" v="657" actId="478"/>
          <ac:picMkLst>
            <pc:docMk/>
            <pc:sldMk cId="1725424642" sldId="260"/>
            <ac:picMk id="5" creationId="{CD93A8A9-1550-FF00-53A0-3F573BFA9BC2}"/>
          </ac:picMkLst>
        </pc:picChg>
      </pc:sldChg>
      <pc:sldChg chg="del">
        <pc:chgData name="Sahasrajit Anantharamakrishnan" userId="48739972-eda1-43a4-af22-bc80884cccb7" providerId="ADAL" clId="{CA615542-6482-4672-B3B6-187E46D612C2}" dt="2022-12-01T05:22:38.060" v="2447" actId="47"/>
        <pc:sldMkLst>
          <pc:docMk/>
          <pc:sldMk cId="3549572597" sldId="261"/>
        </pc:sldMkLst>
      </pc:sldChg>
      <pc:sldChg chg="addSp delSp modSp new mod modClrScheme chgLayout">
        <pc:chgData name="Sahasrajit Anantharamakrishnan" userId="48739972-eda1-43a4-af22-bc80884cccb7" providerId="ADAL" clId="{CA615542-6482-4672-B3B6-187E46D612C2}" dt="2022-12-01T05:22:03.930" v="2443" actId="1076"/>
        <pc:sldMkLst>
          <pc:docMk/>
          <pc:sldMk cId="2222424601" sldId="262"/>
        </pc:sldMkLst>
        <pc:spChg chg="del mod ord">
          <ac:chgData name="Sahasrajit Anantharamakrishnan" userId="48739972-eda1-43a4-af22-bc80884cccb7" providerId="ADAL" clId="{CA615542-6482-4672-B3B6-187E46D612C2}" dt="2022-12-01T02:52:34.031" v="29" actId="700"/>
          <ac:spMkLst>
            <pc:docMk/>
            <pc:sldMk cId="2222424601" sldId="262"/>
            <ac:spMk id="2" creationId="{72884C9D-23BB-E682-77E3-0B0FC0F84EC6}"/>
          </ac:spMkLst>
        </pc:spChg>
        <pc:spChg chg="del mod ord">
          <ac:chgData name="Sahasrajit Anantharamakrishnan" userId="48739972-eda1-43a4-af22-bc80884cccb7" providerId="ADAL" clId="{CA615542-6482-4672-B3B6-187E46D612C2}" dt="2022-12-01T02:52:34.031" v="29" actId="700"/>
          <ac:spMkLst>
            <pc:docMk/>
            <pc:sldMk cId="2222424601" sldId="262"/>
            <ac:spMk id="3" creationId="{D5875FF7-503C-023E-D732-4C8C0F9CC1BA}"/>
          </ac:spMkLst>
        </pc:spChg>
        <pc:spChg chg="add mod ord">
          <ac:chgData name="Sahasrajit Anantharamakrishnan" userId="48739972-eda1-43a4-af22-bc80884cccb7" providerId="ADAL" clId="{CA615542-6482-4672-B3B6-187E46D612C2}" dt="2022-12-01T02:53:02.040" v="49" actId="14100"/>
          <ac:spMkLst>
            <pc:docMk/>
            <pc:sldMk cId="2222424601" sldId="262"/>
            <ac:spMk id="4" creationId="{E74687A7-87FA-90DE-9D4F-2D8E3E93C36A}"/>
          </ac:spMkLst>
        </pc:spChg>
        <pc:spChg chg="add del mod ord">
          <ac:chgData name="Sahasrajit Anantharamakrishnan" userId="48739972-eda1-43a4-af22-bc80884cccb7" providerId="ADAL" clId="{CA615542-6482-4672-B3B6-187E46D612C2}" dt="2022-12-01T02:54:10.637" v="71" actId="478"/>
          <ac:spMkLst>
            <pc:docMk/>
            <pc:sldMk cId="2222424601" sldId="262"/>
            <ac:spMk id="5" creationId="{D17FFCC2-7BD2-62D4-0D0B-EF1E0EC45320}"/>
          </ac:spMkLst>
        </pc:spChg>
        <pc:spChg chg="add mod">
          <ac:chgData name="Sahasrajit Anantharamakrishnan" userId="48739972-eda1-43a4-af22-bc80884cccb7" providerId="ADAL" clId="{CA615542-6482-4672-B3B6-187E46D612C2}" dt="2022-12-01T05:22:03.930" v="2443" actId="1076"/>
          <ac:spMkLst>
            <pc:docMk/>
            <pc:sldMk cId="2222424601" sldId="262"/>
            <ac:spMk id="6" creationId="{C4A658EC-3904-BF81-289D-1D85E16BB6A7}"/>
          </ac:spMkLst>
        </pc:spChg>
      </pc:sldChg>
      <pc:sldChg chg="add del mod modShow">
        <pc:chgData name="Sahasrajit Anantharamakrishnan" userId="48739972-eda1-43a4-af22-bc80884cccb7" providerId="ADAL" clId="{CA615542-6482-4672-B3B6-187E46D612C2}" dt="2022-12-01T05:04:56.876" v="1881" actId="2696"/>
        <pc:sldMkLst>
          <pc:docMk/>
          <pc:sldMk cId="3537122074" sldId="263"/>
        </pc:sldMkLst>
      </pc:sldChg>
      <pc:sldChg chg="modSp add mod ord setBg modShow">
        <pc:chgData name="Sahasrajit Anantharamakrishnan" userId="48739972-eda1-43a4-af22-bc80884cccb7" providerId="ADAL" clId="{CA615542-6482-4672-B3B6-187E46D612C2}" dt="2022-12-01T05:25:03.706" v="2495" actId="20577"/>
        <pc:sldMkLst>
          <pc:docMk/>
          <pc:sldMk cId="371693404" sldId="264"/>
        </pc:sldMkLst>
        <pc:spChg chg="mod">
          <ac:chgData name="Sahasrajit Anantharamakrishnan" userId="48739972-eda1-43a4-af22-bc80884cccb7" providerId="ADAL" clId="{CA615542-6482-4672-B3B6-187E46D612C2}" dt="2022-12-01T03:07:20.202" v="258" actId="1076"/>
          <ac:spMkLst>
            <pc:docMk/>
            <pc:sldMk cId="371693404" sldId="264"/>
            <ac:spMk id="4" creationId="{E74687A7-87FA-90DE-9D4F-2D8E3E93C36A}"/>
          </ac:spMkLst>
        </pc:spChg>
        <pc:spChg chg="mod">
          <ac:chgData name="Sahasrajit Anantharamakrishnan" userId="48739972-eda1-43a4-af22-bc80884cccb7" providerId="ADAL" clId="{CA615542-6482-4672-B3B6-187E46D612C2}" dt="2022-12-01T05:25:03.706" v="2495" actId="20577"/>
          <ac:spMkLst>
            <pc:docMk/>
            <pc:sldMk cId="371693404" sldId="264"/>
            <ac:spMk id="6" creationId="{C4A658EC-3904-BF81-289D-1D85E16BB6A7}"/>
          </ac:spMkLst>
        </pc:spChg>
      </pc:sldChg>
      <pc:sldChg chg="add del ord">
        <pc:chgData name="Sahasrajit Anantharamakrishnan" userId="48739972-eda1-43a4-af22-bc80884cccb7" providerId="ADAL" clId="{CA615542-6482-4672-B3B6-187E46D612C2}" dt="2022-12-01T03:28:35.333" v="661" actId="47"/>
        <pc:sldMkLst>
          <pc:docMk/>
          <pc:sldMk cId="83060478" sldId="265"/>
        </pc:sldMkLst>
      </pc:sldChg>
      <pc:sldChg chg="addSp modSp add mod ord">
        <pc:chgData name="Sahasrajit Anantharamakrishnan" userId="48739972-eda1-43a4-af22-bc80884cccb7" providerId="ADAL" clId="{CA615542-6482-4672-B3B6-187E46D612C2}" dt="2022-12-01T05:22:22.240" v="2445" actId="1076"/>
        <pc:sldMkLst>
          <pc:docMk/>
          <pc:sldMk cId="3947520578" sldId="265"/>
        </pc:sldMkLst>
        <pc:spChg chg="mod">
          <ac:chgData name="Sahasrajit Anantharamakrishnan" userId="48739972-eda1-43a4-af22-bc80884cccb7" providerId="ADAL" clId="{CA615542-6482-4672-B3B6-187E46D612C2}" dt="2022-12-01T05:22:22.240" v="2445" actId="1076"/>
          <ac:spMkLst>
            <pc:docMk/>
            <pc:sldMk cId="3947520578" sldId="265"/>
            <ac:spMk id="4" creationId="{E74687A7-87FA-90DE-9D4F-2D8E3E93C36A}"/>
          </ac:spMkLst>
        </pc:spChg>
        <pc:spChg chg="mod">
          <ac:chgData name="Sahasrajit Anantharamakrishnan" userId="48739972-eda1-43a4-af22-bc80884cccb7" providerId="ADAL" clId="{CA615542-6482-4672-B3B6-187E46D612C2}" dt="2022-12-01T05:22:17.182" v="2444" actId="1076"/>
          <ac:spMkLst>
            <pc:docMk/>
            <pc:sldMk cId="3947520578" sldId="265"/>
            <ac:spMk id="6" creationId="{C4A658EC-3904-BF81-289D-1D85E16BB6A7}"/>
          </ac:spMkLst>
        </pc:spChg>
        <pc:picChg chg="add mod">
          <ac:chgData name="Sahasrajit Anantharamakrishnan" userId="48739972-eda1-43a4-af22-bc80884cccb7" providerId="ADAL" clId="{CA615542-6482-4672-B3B6-187E46D612C2}" dt="2022-12-01T03:49:44.345" v="822" actId="14100"/>
          <ac:picMkLst>
            <pc:docMk/>
            <pc:sldMk cId="3947520578" sldId="265"/>
            <ac:picMk id="3" creationId="{157CE7FC-0333-AE2E-1D74-B975D48FDE2C}"/>
          </ac:picMkLst>
        </pc:picChg>
      </pc:sldChg>
      <pc:sldChg chg="add del">
        <pc:chgData name="Sahasrajit Anantharamakrishnan" userId="48739972-eda1-43a4-af22-bc80884cccb7" providerId="ADAL" clId="{CA615542-6482-4672-B3B6-187E46D612C2}" dt="2022-12-01T04:56:01.192" v="1818" actId="2696"/>
        <pc:sldMkLst>
          <pc:docMk/>
          <pc:sldMk cId="2598256741" sldId="266"/>
        </pc:sldMkLst>
      </pc:sldChg>
      <pc:sldChg chg="add del">
        <pc:chgData name="Sahasrajit Anantharamakrishnan" userId="48739972-eda1-43a4-af22-bc80884cccb7" providerId="ADAL" clId="{CA615542-6482-4672-B3B6-187E46D612C2}" dt="2022-12-01T04:50:49.303" v="1650" actId="2890"/>
        <pc:sldMkLst>
          <pc:docMk/>
          <pc:sldMk cId="203521834" sldId="267"/>
        </pc:sldMkLst>
      </pc:sldChg>
      <pc:sldChg chg="addSp delSp modSp add mod">
        <pc:chgData name="Sahasrajit Anantharamakrishnan" userId="48739972-eda1-43a4-af22-bc80884cccb7" providerId="ADAL" clId="{CA615542-6482-4672-B3B6-187E46D612C2}" dt="2022-12-01T05:22:28.510" v="2446" actId="1076"/>
        <pc:sldMkLst>
          <pc:docMk/>
          <pc:sldMk cId="3334893068" sldId="267"/>
        </pc:sldMkLst>
        <pc:spChg chg="mod">
          <ac:chgData name="Sahasrajit Anantharamakrishnan" userId="48739972-eda1-43a4-af22-bc80884cccb7" providerId="ADAL" clId="{CA615542-6482-4672-B3B6-187E46D612C2}" dt="2022-12-01T05:22:28.510" v="2446" actId="1076"/>
          <ac:spMkLst>
            <pc:docMk/>
            <pc:sldMk cId="3334893068" sldId="267"/>
            <ac:spMk id="4" creationId="{E74687A7-87FA-90DE-9D4F-2D8E3E93C36A}"/>
          </ac:spMkLst>
        </pc:spChg>
        <pc:spChg chg="del">
          <ac:chgData name="Sahasrajit Anantharamakrishnan" userId="48739972-eda1-43a4-af22-bc80884cccb7" providerId="ADAL" clId="{CA615542-6482-4672-B3B6-187E46D612C2}" dt="2022-12-01T04:51:28.317" v="1654" actId="478"/>
          <ac:spMkLst>
            <pc:docMk/>
            <pc:sldMk cId="3334893068" sldId="267"/>
            <ac:spMk id="6" creationId="{C4A658EC-3904-BF81-289D-1D85E16BB6A7}"/>
          </ac:spMkLst>
        </pc:spChg>
        <pc:graphicFrameChg chg="add mod modGraphic">
          <ac:chgData name="Sahasrajit Anantharamakrishnan" userId="48739972-eda1-43a4-af22-bc80884cccb7" providerId="ADAL" clId="{CA615542-6482-4672-B3B6-187E46D612C2}" dt="2022-12-01T05:05:29.255" v="1884" actId="1076"/>
          <ac:graphicFrameMkLst>
            <pc:docMk/>
            <pc:sldMk cId="3334893068" sldId="267"/>
            <ac:graphicFrameMk id="2" creationId="{959162A8-F538-E74D-C5AD-46B56F63C755}"/>
          </ac:graphicFrameMkLst>
        </pc:graphicFrameChg>
        <pc:picChg chg="del">
          <ac:chgData name="Sahasrajit Anantharamakrishnan" userId="48739972-eda1-43a4-af22-bc80884cccb7" providerId="ADAL" clId="{CA615542-6482-4672-B3B6-187E46D612C2}" dt="2022-12-01T04:51:24.884" v="1653" actId="478"/>
          <ac:picMkLst>
            <pc:docMk/>
            <pc:sldMk cId="3334893068" sldId="267"/>
            <ac:picMk id="3" creationId="{157CE7FC-0333-AE2E-1D74-B975D48FDE2C}"/>
          </ac:picMkLst>
        </pc:picChg>
      </pc:sldChg>
      <pc:sldChg chg="delSp modSp add mod ord">
        <pc:chgData name="Sahasrajit Anantharamakrishnan" userId="48739972-eda1-43a4-af22-bc80884cccb7" providerId="ADAL" clId="{CA615542-6482-4672-B3B6-187E46D612C2}" dt="2022-12-01T05:20:11.816" v="2415" actId="1076"/>
        <pc:sldMkLst>
          <pc:docMk/>
          <pc:sldMk cId="1062668394" sldId="268"/>
        </pc:sldMkLst>
        <pc:spChg chg="mod">
          <ac:chgData name="Sahasrajit Anantharamakrishnan" userId="48739972-eda1-43a4-af22-bc80884cccb7" providerId="ADAL" clId="{CA615542-6482-4672-B3B6-187E46D612C2}" dt="2022-12-01T05:06:17.144" v="1896" actId="1076"/>
          <ac:spMkLst>
            <pc:docMk/>
            <pc:sldMk cId="1062668394" sldId="268"/>
            <ac:spMk id="4" creationId="{E74687A7-87FA-90DE-9D4F-2D8E3E93C36A}"/>
          </ac:spMkLst>
        </pc:spChg>
        <pc:spChg chg="mod">
          <ac:chgData name="Sahasrajit Anantharamakrishnan" userId="48739972-eda1-43a4-af22-bc80884cccb7" providerId="ADAL" clId="{CA615542-6482-4672-B3B6-187E46D612C2}" dt="2022-12-01T05:20:11.816" v="2415" actId="1076"/>
          <ac:spMkLst>
            <pc:docMk/>
            <pc:sldMk cId="1062668394" sldId="268"/>
            <ac:spMk id="6" creationId="{C4A658EC-3904-BF81-289D-1D85E16BB6A7}"/>
          </ac:spMkLst>
        </pc:spChg>
        <pc:picChg chg="del">
          <ac:chgData name="Sahasrajit Anantharamakrishnan" userId="48739972-eda1-43a4-af22-bc80884cccb7" providerId="ADAL" clId="{CA615542-6482-4672-B3B6-187E46D612C2}" dt="2022-12-01T05:06:04.063" v="1894" actId="478"/>
          <ac:picMkLst>
            <pc:docMk/>
            <pc:sldMk cId="1062668394" sldId="268"/>
            <ac:picMk id="3" creationId="{157CE7FC-0333-AE2E-1D74-B975D48FDE2C}"/>
          </ac:picMkLst>
        </pc:picChg>
      </pc:sldChg>
      <pc:sldChg chg="modSp new mod">
        <pc:chgData name="Sahasrajit Anantharamakrishnan" userId="48739972-eda1-43a4-af22-bc80884cccb7" providerId="ADAL" clId="{CA615542-6482-4672-B3B6-187E46D612C2}" dt="2022-12-01T05:23:13.785" v="2475" actId="20577"/>
        <pc:sldMkLst>
          <pc:docMk/>
          <pc:sldMk cId="2246875122" sldId="269"/>
        </pc:sldMkLst>
        <pc:spChg chg="mod">
          <ac:chgData name="Sahasrajit Anantharamakrishnan" userId="48739972-eda1-43a4-af22-bc80884cccb7" providerId="ADAL" clId="{CA615542-6482-4672-B3B6-187E46D612C2}" dt="2022-12-01T05:23:13.785" v="2475" actId="20577"/>
          <ac:spMkLst>
            <pc:docMk/>
            <pc:sldMk cId="2246875122" sldId="269"/>
            <ac:spMk id="2" creationId="{027DDF30-5C27-12C3-6E8B-E3B4901F304D}"/>
          </ac:spMkLst>
        </pc:spChg>
      </pc:sldChg>
    </pc:docChg>
  </pc:docChgLst>
  <pc:docChgLst>
    <pc:chgData name="Sahasrajit Anantharamakrishnan" userId="S::anantharamakrishn.sa@northeastern.edu::48739972-eda1-43a4-af22-bc80884cccb7" providerId="AD" clId="Web-{0ABB4AFF-99C7-4BA3-8B00-787D551C50C2}"/>
    <pc:docChg chg="addSld modSld addMainMaster delMainMaster">
      <pc:chgData name="Sahasrajit Anantharamakrishnan" userId="S::anantharamakrishn.sa@northeastern.edu::48739972-eda1-43a4-af22-bc80884cccb7" providerId="AD" clId="Web-{0ABB4AFF-99C7-4BA3-8B00-787D551C50C2}" dt="2022-11-30T06:14:56.683" v="165"/>
      <pc:docMkLst>
        <pc:docMk/>
      </pc:docMkLst>
      <pc:sldChg chg="addSp delSp modSp mod setBg modClrScheme chgLayout">
        <pc:chgData name="Sahasrajit Anantharamakrishnan" userId="S::anantharamakrishn.sa@northeastern.edu::48739972-eda1-43a4-af22-bc80884cccb7" providerId="AD" clId="Web-{0ABB4AFF-99C7-4BA3-8B00-787D551C50C2}" dt="2022-11-30T04:52:26.130" v="162" actId="1076"/>
        <pc:sldMkLst>
          <pc:docMk/>
          <pc:sldMk cId="109857222" sldId="256"/>
        </pc:sldMkLst>
        <pc:spChg chg="mod">
          <ac:chgData name="Sahasrajit Anantharamakrishnan" userId="S::anantharamakrishn.sa@northeastern.edu::48739972-eda1-43a4-af22-bc80884cccb7" providerId="AD" clId="Web-{0ABB4AFF-99C7-4BA3-8B00-787D551C50C2}" dt="2022-11-30T04:52:26.130" v="162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ahasrajit Anantharamakrishnan" userId="S::anantharamakrishn.sa@northeastern.edu::48739972-eda1-43a4-af22-bc80884cccb7" providerId="AD" clId="Web-{0ABB4AFF-99C7-4BA3-8B00-787D551C50C2}" dt="2022-11-30T04:52:13.364" v="160" actId="1076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Sahasrajit Anantharamakrishnan" userId="S::anantharamakrishn.sa@northeastern.edu::48739972-eda1-43a4-af22-bc80884cccb7" providerId="AD" clId="Web-{0ABB4AFF-99C7-4BA3-8B00-787D551C50C2}" dt="2022-11-30T04:48:30.280" v="103"/>
          <ac:spMkLst>
            <pc:docMk/>
            <pc:sldMk cId="109857222" sldId="256"/>
            <ac:spMk id="5" creationId="{DC054F92-3195-2CA8-80FC-7072E4CC3CFC}"/>
          </ac:spMkLst>
        </pc:spChg>
        <pc:spChg chg="add mod">
          <ac:chgData name="Sahasrajit Anantharamakrishnan" userId="S::anantharamakrishn.sa@northeastern.edu::48739972-eda1-43a4-af22-bc80884cccb7" providerId="AD" clId="Web-{0ABB4AFF-99C7-4BA3-8B00-787D551C50C2}" dt="2022-11-30T04:51:12.862" v="151" actId="20577"/>
          <ac:spMkLst>
            <pc:docMk/>
            <pc:sldMk cId="109857222" sldId="256"/>
            <ac:spMk id="6" creationId="{A15116EF-EDD0-5E78-D794-707193D8A6BC}"/>
          </ac:spMkLst>
        </pc:spChg>
        <pc:spChg chg="add del">
          <ac:chgData name="Sahasrajit Anantharamakrishnan" userId="S::anantharamakrishn.sa@northeastern.edu::48739972-eda1-43a4-af22-bc80884cccb7" providerId="AD" clId="Web-{0ABB4AFF-99C7-4BA3-8B00-787D551C50C2}" dt="2022-11-30T04:47:44.434" v="76"/>
          <ac:spMkLst>
            <pc:docMk/>
            <pc:sldMk cId="109857222" sldId="256"/>
            <ac:spMk id="9" creationId="{A1D7EC86-7CB9-431D-8AC3-8AAF0440B162}"/>
          </ac:spMkLst>
        </pc:spChg>
        <pc:spChg chg="add del">
          <ac:chgData name="Sahasrajit Anantharamakrishnan" userId="S::anantharamakrishn.sa@northeastern.edu::48739972-eda1-43a4-af22-bc80884cccb7" providerId="AD" clId="Web-{0ABB4AFF-99C7-4BA3-8B00-787D551C50C2}" dt="2022-11-30T04:47:44.434" v="76"/>
          <ac:spMkLst>
            <pc:docMk/>
            <pc:sldMk cId="109857222" sldId="256"/>
            <ac:spMk id="11" creationId="{D4B9777F-B610-419B-9193-80306388F3E2}"/>
          </ac:spMkLst>
        </pc:spChg>
        <pc:spChg chg="add del">
          <ac:chgData name="Sahasrajit Anantharamakrishnan" userId="S::anantharamakrishn.sa@northeastern.edu::48739972-eda1-43a4-af22-bc80884cccb7" providerId="AD" clId="Web-{0ABB4AFF-99C7-4BA3-8B00-787D551C50C2}" dt="2022-11-30T04:47:44.434" v="76"/>
          <ac:spMkLst>
            <pc:docMk/>
            <pc:sldMk cId="109857222" sldId="256"/>
            <ac:spMk id="13" creationId="{311F016A-A753-449B-9EA6-322199B7119E}"/>
          </ac:spMkLst>
        </pc:spChg>
        <pc:spChg chg="add del">
          <ac:chgData name="Sahasrajit Anantharamakrishnan" userId="S::anantharamakrishn.sa@northeastern.edu::48739972-eda1-43a4-af22-bc80884cccb7" providerId="AD" clId="Web-{0ABB4AFF-99C7-4BA3-8B00-787D551C50C2}" dt="2022-11-30T04:47:44.434" v="76"/>
          <ac:spMkLst>
            <pc:docMk/>
            <pc:sldMk cId="109857222" sldId="256"/>
            <ac:spMk id="15" creationId="{95106A28-883A-4993-BF9E-C403B81A8D66}"/>
          </ac:spMkLst>
        </pc:spChg>
        <pc:spChg chg="add del">
          <ac:chgData name="Sahasrajit Anantharamakrishnan" userId="S::anantharamakrishn.sa@northeastern.edu::48739972-eda1-43a4-af22-bc80884cccb7" providerId="AD" clId="Web-{0ABB4AFF-99C7-4BA3-8B00-787D551C50C2}" dt="2022-11-30T04:47:44.434" v="76"/>
          <ac:spMkLst>
            <pc:docMk/>
            <pc:sldMk cId="109857222" sldId="256"/>
            <ac:spMk id="17" creationId="{F5AE4E4F-9F4C-43ED-8299-9BD63B74E8F0}"/>
          </ac:spMkLst>
        </pc:spChg>
        <pc:spChg chg="mod">
          <ac:chgData name="Sahasrajit Anantharamakrishnan" userId="S::anantharamakrishn.sa@northeastern.edu::48739972-eda1-43a4-af22-bc80884cccb7" providerId="AD" clId="Web-{0ABB4AFF-99C7-4BA3-8B00-787D551C50C2}" dt="2022-11-30T04:47:58.388" v="77" actId="20577"/>
          <ac:spMkLst>
            <pc:docMk/>
            <pc:sldMk cId="109857222" sldId="256"/>
            <ac:spMk id="23" creationId="{D2411669-6E2C-2243-99CD-6BC9D724FA1F}"/>
          </ac:spMkLst>
        </pc:spChg>
        <pc:spChg chg="mod">
          <ac:chgData name="Sahasrajit Anantharamakrishnan" userId="S::anantharamakrishn.sa@northeastern.edu::48739972-eda1-43a4-af22-bc80884cccb7" providerId="AD" clId="Web-{0ABB4AFF-99C7-4BA3-8B00-787D551C50C2}" dt="2022-11-30T04:47:58.419" v="78" actId="20577"/>
          <ac:spMkLst>
            <pc:docMk/>
            <pc:sldMk cId="109857222" sldId="256"/>
            <ac:spMk id="24" creationId="{C4E0C522-0F40-ED44-A700-F1BCD1CF74F5}"/>
          </ac:spMkLst>
        </pc:spChg>
        <pc:spChg chg="mod">
          <ac:chgData name="Sahasrajit Anantharamakrishnan" userId="S::anantharamakrishn.sa@northeastern.edu::48739972-eda1-43a4-af22-bc80884cccb7" providerId="AD" clId="Web-{0ABB4AFF-99C7-4BA3-8B00-787D551C50C2}" dt="2022-11-30T04:47:58.451" v="79" actId="20577"/>
          <ac:spMkLst>
            <pc:docMk/>
            <pc:sldMk cId="109857222" sldId="256"/>
            <ac:spMk id="25" creationId="{B79B4380-CBEC-C341-A10E-5EF9A8597959}"/>
          </ac:spMkLst>
        </pc:spChg>
        <pc:spChg chg="mod">
          <ac:chgData name="Sahasrajit Anantharamakrishnan" userId="S::anantharamakrishn.sa@northeastern.edu::48739972-eda1-43a4-af22-bc80884cccb7" providerId="AD" clId="Web-{0ABB4AFF-99C7-4BA3-8B00-787D551C50C2}" dt="2022-11-30T04:47:58.466" v="80" actId="20577"/>
          <ac:spMkLst>
            <pc:docMk/>
            <pc:sldMk cId="109857222" sldId="256"/>
            <ac:spMk id="26" creationId="{F04AD70E-5490-4C4E-A05D-D67949C51A74}"/>
          </ac:spMkLst>
        </pc:spChg>
        <pc:spChg chg="mod">
          <ac:chgData name="Sahasrajit Anantharamakrishnan" userId="S::anantharamakrishn.sa@northeastern.edu::48739972-eda1-43a4-af22-bc80884cccb7" providerId="AD" clId="Web-{0ABB4AFF-99C7-4BA3-8B00-787D551C50C2}" dt="2022-11-30T04:47:58.497" v="81" actId="20577"/>
          <ac:spMkLst>
            <pc:docMk/>
            <pc:sldMk cId="109857222" sldId="256"/>
            <ac:spMk id="27" creationId="{128A8883-9F24-0047-92B7-45B3D2E7D9C0}"/>
          </ac:spMkLst>
        </pc:spChg>
        <pc:spChg chg="mod">
          <ac:chgData name="Sahasrajit Anantharamakrishnan" userId="S::anantharamakrishn.sa@northeastern.edu::48739972-eda1-43a4-af22-bc80884cccb7" providerId="AD" clId="Web-{0ABB4AFF-99C7-4BA3-8B00-787D551C50C2}" dt="2022-11-30T04:47:58.529" v="82" actId="20577"/>
          <ac:spMkLst>
            <pc:docMk/>
            <pc:sldMk cId="109857222" sldId="256"/>
            <ac:spMk id="28" creationId="{AAC3A3BB-FD2C-FB44-9478-FA87EF229D37}"/>
          </ac:spMkLst>
        </pc:spChg>
        <pc:spChg chg="mod">
          <ac:chgData name="Sahasrajit Anantharamakrishnan" userId="S::anantharamakrishn.sa@northeastern.edu::48739972-eda1-43a4-af22-bc80884cccb7" providerId="AD" clId="Web-{0ABB4AFF-99C7-4BA3-8B00-787D551C50C2}" dt="2022-11-30T04:47:58.560" v="83" actId="20577"/>
          <ac:spMkLst>
            <pc:docMk/>
            <pc:sldMk cId="109857222" sldId="256"/>
            <ac:spMk id="29" creationId="{BF46B3B1-E981-BB40-B916-51A6D3851969}"/>
          </ac:spMkLst>
        </pc:spChg>
        <pc:spChg chg="mod">
          <ac:chgData name="Sahasrajit Anantharamakrishnan" userId="S::anantharamakrishn.sa@northeastern.edu::48739972-eda1-43a4-af22-bc80884cccb7" providerId="AD" clId="Web-{0ABB4AFF-99C7-4BA3-8B00-787D551C50C2}" dt="2022-11-30T04:47:58.591" v="84" actId="20577"/>
          <ac:spMkLst>
            <pc:docMk/>
            <pc:sldMk cId="109857222" sldId="256"/>
            <ac:spMk id="30" creationId="{EA7DAE92-7D6B-B042-83BE-047C8EC322A0}"/>
          </ac:spMkLst>
        </pc:spChg>
        <pc:spChg chg="mod">
          <ac:chgData name="Sahasrajit Anantharamakrishnan" userId="S::anantharamakrishn.sa@northeastern.edu::48739972-eda1-43a4-af22-bc80884cccb7" providerId="AD" clId="Web-{0ABB4AFF-99C7-4BA3-8B00-787D551C50C2}" dt="2022-11-30T04:47:58.622" v="85" actId="20577"/>
          <ac:spMkLst>
            <pc:docMk/>
            <pc:sldMk cId="109857222" sldId="256"/>
            <ac:spMk id="31" creationId="{06AADCE6-4277-EA49-AF23-63B53CA6772A}"/>
          </ac:spMkLst>
        </pc:spChg>
        <pc:spChg chg="mod">
          <ac:chgData name="Sahasrajit Anantharamakrishnan" userId="S::anantharamakrishn.sa@northeastern.edu::48739972-eda1-43a4-af22-bc80884cccb7" providerId="AD" clId="Web-{0ABB4AFF-99C7-4BA3-8B00-787D551C50C2}" dt="2022-11-30T04:47:58.654" v="86" actId="20577"/>
          <ac:spMkLst>
            <pc:docMk/>
            <pc:sldMk cId="109857222" sldId="256"/>
            <ac:spMk id="32" creationId="{58CEA343-047B-DF4E-A7A8-881C7740EA36}"/>
          </ac:spMkLst>
        </pc:spChg>
        <pc:spChg chg="mod">
          <ac:chgData name="Sahasrajit Anantharamakrishnan" userId="S::anantharamakrishn.sa@northeastern.edu::48739972-eda1-43a4-af22-bc80884cccb7" providerId="AD" clId="Web-{0ABB4AFF-99C7-4BA3-8B00-787D551C50C2}" dt="2022-11-30T04:47:58.685" v="87" actId="20577"/>
          <ac:spMkLst>
            <pc:docMk/>
            <pc:sldMk cId="109857222" sldId="256"/>
            <ac:spMk id="33" creationId="{FCCBAA07-17CE-2740-AA04-AEDA5EAD2796}"/>
          </ac:spMkLst>
        </pc:spChg>
        <pc:spChg chg="mod">
          <ac:chgData name="Sahasrajit Anantharamakrishnan" userId="S::anantharamakrishn.sa@northeastern.edu::48739972-eda1-43a4-af22-bc80884cccb7" providerId="AD" clId="Web-{0ABB4AFF-99C7-4BA3-8B00-787D551C50C2}" dt="2022-11-30T04:47:58.716" v="88" actId="20577"/>
          <ac:spMkLst>
            <pc:docMk/>
            <pc:sldMk cId="109857222" sldId="256"/>
            <ac:spMk id="34" creationId="{BF15C430-7951-6040-BD4C-4E996E94480E}"/>
          </ac:spMkLst>
        </pc:spChg>
        <pc:spChg chg="mod">
          <ac:chgData name="Sahasrajit Anantharamakrishnan" userId="S::anantharamakrishn.sa@northeastern.edu::48739972-eda1-43a4-af22-bc80884cccb7" providerId="AD" clId="Web-{0ABB4AFF-99C7-4BA3-8B00-787D551C50C2}" dt="2022-11-30T04:47:58.747" v="89" actId="20577"/>
          <ac:spMkLst>
            <pc:docMk/>
            <pc:sldMk cId="109857222" sldId="256"/>
            <ac:spMk id="35" creationId="{0B3467F9-370D-5C4C-9EDE-E0CA0E401568}"/>
          </ac:spMkLst>
        </pc:spChg>
        <pc:spChg chg="add del mod">
          <ac:chgData name="Sahasrajit Anantharamakrishnan" userId="S::anantharamakrishn.sa@northeastern.edu::48739972-eda1-43a4-af22-bc80884cccb7" providerId="AD" clId="Web-{0ABB4AFF-99C7-4BA3-8B00-787D551C50C2}" dt="2022-11-30T04:48:57.265" v="122"/>
          <ac:spMkLst>
            <pc:docMk/>
            <pc:sldMk cId="109857222" sldId="256"/>
            <ac:spMk id="39" creationId="{C7F2E4D6-EF46-1C43-8F3E-3620C3C83F36}"/>
          </ac:spMkLst>
        </pc:spChg>
        <pc:spChg chg="mod">
          <ac:chgData name="Sahasrajit Anantharamakrishnan" userId="S::anantharamakrishn.sa@northeastern.edu::48739972-eda1-43a4-af22-bc80884cccb7" providerId="AD" clId="Web-{0ABB4AFF-99C7-4BA3-8B00-787D551C50C2}" dt="2022-11-30T04:47:58.794" v="91" actId="20577"/>
          <ac:spMkLst>
            <pc:docMk/>
            <pc:sldMk cId="109857222" sldId="256"/>
            <ac:spMk id="42" creationId="{90B25A21-16B9-8D47-928B-2367A0B8C06F}"/>
          </ac:spMkLst>
        </pc:spChg>
        <pc:spChg chg="mod">
          <ac:chgData name="Sahasrajit Anantharamakrishnan" userId="S::anantharamakrishn.sa@northeastern.edu::48739972-eda1-43a4-af22-bc80884cccb7" providerId="AD" clId="Web-{0ABB4AFF-99C7-4BA3-8B00-787D551C50C2}" dt="2022-11-30T04:47:58.810" v="92" actId="20577"/>
          <ac:spMkLst>
            <pc:docMk/>
            <pc:sldMk cId="109857222" sldId="256"/>
            <ac:spMk id="43" creationId="{E5E64190-3AC0-0A48-9917-5FAE935A85C6}"/>
          </ac:spMkLst>
        </pc:spChg>
        <pc:spChg chg="mod">
          <ac:chgData name="Sahasrajit Anantharamakrishnan" userId="S::anantharamakrishn.sa@northeastern.edu::48739972-eda1-43a4-af22-bc80884cccb7" providerId="AD" clId="Web-{0ABB4AFF-99C7-4BA3-8B00-787D551C50C2}" dt="2022-11-30T04:47:58.826" v="93" actId="20577"/>
          <ac:spMkLst>
            <pc:docMk/>
            <pc:sldMk cId="109857222" sldId="256"/>
            <ac:spMk id="44" creationId="{AE71CDB8-B430-F14E-99C8-E6AAB8E21CF2}"/>
          </ac:spMkLst>
        </pc:spChg>
        <pc:spChg chg="mod">
          <ac:chgData name="Sahasrajit Anantharamakrishnan" userId="S::anantharamakrishn.sa@northeastern.edu::48739972-eda1-43a4-af22-bc80884cccb7" providerId="AD" clId="Web-{0ABB4AFF-99C7-4BA3-8B00-787D551C50C2}" dt="2022-11-30T04:47:58.841" v="94" actId="20577"/>
          <ac:spMkLst>
            <pc:docMk/>
            <pc:sldMk cId="109857222" sldId="256"/>
            <ac:spMk id="45" creationId="{DCA37B0A-FCCC-7642-B70D-56AD500498A8}"/>
          </ac:spMkLst>
        </pc:spChg>
        <pc:spChg chg="add">
          <ac:chgData name="Sahasrajit Anantharamakrishnan" userId="S::anantharamakrishn.sa@northeastern.edu::48739972-eda1-43a4-af22-bc80884cccb7" providerId="AD" clId="Web-{0ABB4AFF-99C7-4BA3-8B00-787D551C50C2}" dt="2022-11-30T04:48:57.265" v="122"/>
          <ac:spMkLst>
            <pc:docMk/>
            <pc:sldMk cId="109857222" sldId="256"/>
            <ac:spMk id="52" creationId="{DB66C9CD-6BF4-44CA-8078-0BB819080761}"/>
          </ac:spMkLst>
        </pc:spChg>
        <pc:grpChg chg="add del">
          <ac:chgData name="Sahasrajit Anantharamakrishnan" userId="S::anantharamakrishn.sa@northeastern.edu::48739972-eda1-43a4-af22-bc80884cccb7" providerId="AD" clId="Web-{0ABB4AFF-99C7-4BA3-8B00-787D551C50C2}" dt="2022-11-30T04:48:57.265" v="122"/>
          <ac:grpSpMkLst>
            <pc:docMk/>
            <pc:sldMk cId="109857222" sldId="256"/>
            <ac:grpSpMk id="22" creationId="{F0CAFDA3-320A-C24D-A7A1-20C1267EC987}"/>
          </ac:grpSpMkLst>
        </pc:grpChg>
        <pc:grpChg chg="add del">
          <ac:chgData name="Sahasrajit Anantharamakrishnan" userId="S::anantharamakrishn.sa@northeastern.edu::48739972-eda1-43a4-af22-bc80884cccb7" providerId="AD" clId="Web-{0ABB4AFF-99C7-4BA3-8B00-787D551C50C2}" dt="2022-11-30T04:48:57.265" v="122"/>
          <ac:grpSpMkLst>
            <pc:docMk/>
            <pc:sldMk cId="109857222" sldId="256"/>
            <ac:grpSpMk id="41" creationId="{7A00BDF4-7643-A942-A588-F24E4E09AADE}"/>
          </ac:grpSpMkLst>
        </pc:grpChg>
        <pc:picChg chg="add mod">
          <ac:chgData name="Sahasrajit Anantharamakrishnan" userId="S::anantharamakrishn.sa@northeastern.edu::48739972-eda1-43a4-af22-bc80884cccb7" providerId="AD" clId="Web-{0ABB4AFF-99C7-4BA3-8B00-787D551C50C2}" dt="2022-11-30T04:48:57.265" v="122"/>
          <ac:picMkLst>
            <pc:docMk/>
            <pc:sldMk cId="109857222" sldId="256"/>
            <ac:picMk id="4" creationId="{483FA045-526B-FDDE-4AE8-3BE2C2F2C604}"/>
          </ac:picMkLst>
        </pc:picChg>
        <pc:cxnChg chg="add del">
          <ac:chgData name="Sahasrajit Anantharamakrishnan" userId="S::anantharamakrishn.sa@northeastern.edu::48739972-eda1-43a4-af22-bc80884cccb7" providerId="AD" clId="Web-{0ABB4AFF-99C7-4BA3-8B00-787D551C50C2}" dt="2022-11-30T04:48:57.265" v="122"/>
          <ac:cxnSpMkLst>
            <pc:docMk/>
            <pc:sldMk cId="109857222" sldId="256"/>
            <ac:cxnSpMk id="37" creationId="{8231D73A-BA91-794F-8C09-4F4B41A6D08B}"/>
          </ac:cxnSpMkLst>
        </pc:cxnChg>
        <pc:cxnChg chg="add del">
          <ac:chgData name="Sahasrajit Anantharamakrishnan" userId="S::anantharamakrishn.sa@northeastern.edu::48739972-eda1-43a4-af22-bc80884cccb7" providerId="AD" clId="Web-{0ABB4AFF-99C7-4BA3-8B00-787D551C50C2}" dt="2022-11-30T04:48:57.265" v="122"/>
          <ac:cxnSpMkLst>
            <pc:docMk/>
            <pc:sldMk cId="109857222" sldId="256"/>
            <ac:cxnSpMk id="47" creationId="{BF3CF3DF-4809-5B42-9F22-981391379297}"/>
          </ac:cxnSpMkLst>
        </pc:cxnChg>
        <pc:cxnChg chg="add">
          <ac:chgData name="Sahasrajit Anantharamakrishnan" userId="S::anantharamakrishn.sa@northeastern.edu::48739972-eda1-43a4-af22-bc80884cccb7" providerId="AD" clId="Web-{0ABB4AFF-99C7-4BA3-8B00-787D551C50C2}" dt="2022-11-30T04:48:57.265" v="122"/>
          <ac:cxnSpMkLst>
            <pc:docMk/>
            <pc:sldMk cId="109857222" sldId="256"/>
            <ac:cxnSpMk id="54" creationId="{CC9CF63D-A2A3-4ECF-BC53-4B0D56918FB4}"/>
          </ac:cxnSpMkLst>
        </pc:cxnChg>
      </pc:sldChg>
      <pc:sldChg chg="addSp delSp modSp new mod modClrScheme chgLayout">
        <pc:chgData name="Sahasrajit Anantharamakrishnan" userId="S::anantharamakrishn.sa@northeastern.edu::48739972-eda1-43a4-af22-bc80884cccb7" providerId="AD" clId="Web-{0ABB4AFF-99C7-4BA3-8B00-787D551C50C2}" dt="2022-11-30T06:14:56.683" v="165"/>
        <pc:sldMkLst>
          <pc:docMk/>
          <pc:sldMk cId="2505557366" sldId="257"/>
        </pc:sldMkLst>
        <pc:spChg chg="del mod ord">
          <ac:chgData name="Sahasrajit Anantharamakrishnan" userId="S::anantharamakrishn.sa@northeastern.edu::48739972-eda1-43a4-af22-bc80884cccb7" providerId="AD" clId="Web-{0ABB4AFF-99C7-4BA3-8B00-787D551C50C2}" dt="2022-11-30T06:14:56.683" v="165"/>
          <ac:spMkLst>
            <pc:docMk/>
            <pc:sldMk cId="2505557366" sldId="257"/>
            <ac:spMk id="2" creationId="{A21473FF-F881-8B63-ED8A-A42417B15EEF}"/>
          </ac:spMkLst>
        </pc:spChg>
        <pc:spChg chg="del mod ord">
          <ac:chgData name="Sahasrajit Anantharamakrishnan" userId="S::anantharamakrishn.sa@northeastern.edu::48739972-eda1-43a4-af22-bc80884cccb7" providerId="AD" clId="Web-{0ABB4AFF-99C7-4BA3-8B00-787D551C50C2}" dt="2022-11-30T06:14:56.683" v="165"/>
          <ac:spMkLst>
            <pc:docMk/>
            <pc:sldMk cId="2505557366" sldId="257"/>
            <ac:spMk id="3" creationId="{777F5C80-0FC5-93C6-C670-67B03CF920C1}"/>
          </ac:spMkLst>
        </pc:spChg>
        <pc:spChg chg="add del mod ord">
          <ac:chgData name="Sahasrajit Anantharamakrishnan" userId="S::anantharamakrishn.sa@northeastern.edu::48739972-eda1-43a4-af22-bc80884cccb7" providerId="AD" clId="Web-{0ABB4AFF-99C7-4BA3-8B00-787D551C50C2}" dt="2022-11-30T06:14:56.683" v="165"/>
          <ac:spMkLst>
            <pc:docMk/>
            <pc:sldMk cId="2505557366" sldId="257"/>
            <ac:spMk id="4" creationId="{DB98297A-F702-6F0F-FD0F-1A657638E267}"/>
          </ac:spMkLst>
        </pc:spChg>
      </pc:sldChg>
      <pc:sldMasterChg chg="del delSldLayout">
        <pc:chgData name="Sahasrajit Anantharamakrishnan" userId="S::anantharamakrishn.sa@northeastern.edu::48739972-eda1-43a4-af22-bc80884cccb7" providerId="AD" clId="Web-{0ABB4AFF-99C7-4BA3-8B00-787D551C50C2}" dt="2022-11-30T04:45:47.650" v="16"/>
        <pc:sldMasterMkLst>
          <pc:docMk/>
          <pc:sldMasterMk cId="2460954070" sldId="2147483660"/>
        </pc:sldMasterMkLst>
        <pc:sldLayoutChg chg="del">
          <pc:chgData name="Sahasrajit Anantharamakrishnan" userId="S::anantharamakrishn.sa@northeastern.edu::48739972-eda1-43a4-af22-bc80884cccb7" providerId="AD" clId="Web-{0ABB4AFF-99C7-4BA3-8B00-787D551C50C2}" dt="2022-11-30T04:45:47.650" v="16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ahasrajit Anantharamakrishnan" userId="S::anantharamakrishn.sa@northeastern.edu::48739972-eda1-43a4-af22-bc80884cccb7" providerId="AD" clId="Web-{0ABB4AFF-99C7-4BA3-8B00-787D551C50C2}" dt="2022-11-30T04:45:47.650" v="16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ahasrajit Anantharamakrishnan" userId="S::anantharamakrishn.sa@northeastern.edu::48739972-eda1-43a4-af22-bc80884cccb7" providerId="AD" clId="Web-{0ABB4AFF-99C7-4BA3-8B00-787D551C50C2}" dt="2022-11-30T04:45:47.650" v="16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ahasrajit Anantharamakrishnan" userId="S::anantharamakrishn.sa@northeastern.edu::48739972-eda1-43a4-af22-bc80884cccb7" providerId="AD" clId="Web-{0ABB4AFF-99C7-4BA3-8B00-787D551C50C2}" dt="2022-11-30T04:45:47.650" v="16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ahasrajit Anantharamakrishnan" userId="S::anantharamakrishn.sa@northeastern.edu::48739972-eda1-43a4-af22-bc80884cccb7" providerId="AD" clId="Web-{0ABB4AFF-99C7-4BA3-8B00-787D551C50C2}" dt="2022-11-30T04:45:47.650" v="16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ahasrajit Anantharamakrishnan" userId="S::anantharamakrishn.sa@northeastern.edu::48739972-eda1-43a4-af22-bc80884cccb7" providerId="AD" clId="Web-{0ABB4AFF-99C7-4BA3-8B00-787D551C50C2}" dt="2022-11-30T04:45:47.650" v="16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ahasrajit Anantharamakrishnan" userId="S::anantharamakrishn.sa@northeastern.edu::48739972-eda1-43a4-af22-bc80884cccb7" providerId="AD" clId="Web-{0ABB4AFF-99C7-4BA3-8B00-787D551C50C2}" dt="2022-11-30T04:45:47.650" v="16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ahasrajit Anantharamakrishnan" userId="S::anantharamakrishn.sa@northeastern.edu::48739972-eda1-43a4-af22-bc80884cccb7" providerId="AD" clId="Web-{0ABB4AFF-99C7-4BA3-8B00-787D551C50C2}" dt="2022-11-30T04:45:47.650" v="16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ahasrajit Anantharamakrishnan" userId="S::anantharamakrishn.sa@northeastern.edu::48739972-eda1-43a4-af22-bc80884cccb7" providerId="AD" clId="Web-{0ABB4AFF-99C7-4BA3-8B00-787D551C50C2}" dt="2022-11-30T04:45:47.650" v="16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ahasrajit Anantharamakrishnan" userId="S::anantharamakrishn.sa@northeastern.edu::48739972-eda1-43a4-af22-bc80884cccb7" providerId="AD" clId="Web-{0ABB4AFF-99C7-4BA3-8B00-787D551C50C2}" dt="2022-11-30T04:45:47.650" v="16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ahasrajit Anantharamakrishnan" userId="S::anantharamakrishn.sa@northeastern.edu::48739972-eda1-43a4-af22-bc80884cccb7" providerId="AD" clId="Web-{0ABB4AFF-99C7-4BA3-8B00-787D551C50C2}" dt="2022-11-30T04:45:47.650" v="1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Sahasrajit Anantharamakrishnan" userId="S::anantharamakrishn.sa@northeastern.edu::48739972-eda1-43a4-af22-bc80884cccb7" providerId="AD" clId="Web-{0ABB4AFF-99C7-4BA3-8B00-787D551C50C2}" dt="2022-11-30T04:47:44.434" v="76"/>
        <pc:sldMasterMkLst>
          <pc:docMk/>
          <pc:sldMasterMk cId="679548098" sldId="2147483750"/>
        </pc:sldMasterMkLst>
        <pc:sldLayoutChg chg="add del">
          <pc:chgData name="Sahasrajit Anantharamakrishnan" userId="S::anantharamakrishn.sa@northeastern.edu::48739972-eda1-43a4-af22-bc80884cccb7" providerId="AD" clId="Web-{0ABB4AFF-99C7-4BA3-8B00-787D551C50C2}" dt="2022-11-30T04:47:44.434" v="76"/>
          <pc:sldLayoutMkLst>
            <pc:docMk/>
            <pc:sldMasterMk cId="679548098" sldId="2147483750"/>
            <pc:sldLayoutMk cId="3287718862" sldId="2147483739"/>
          </pc:sldLayoutMkLst>
        </pc:sldLayoutChg>
        <pc:sldLayoutChg chg="add del">
          <pc:chgData name="Sahasrajit Anantharamakrishnan" userId="S::anantharamakrishn.sa@northeastern.edu::48739972-eda1-43a4-af22-bc80884cccb7" providerId="AD" clId="Web-{0ABB4AFF-99C7-4BA3-8B00-787D551C50C2}" dt="2022-11-30T04:47:44.434" v="76"/>
          <pc:sldLayoutMkLst>
            <pc:docMk/>
            <pc:sldMasterMk cId="679548098" sldId="2147483750"/>
            <pc:sldLayoutMk cId="2761799748" sldId="2147483740"/>
          </pc:sldLayoutMkLst>
        </pc:sldLayoutChg>
        <pc:sldLayoutChg chg="add del">
          <pc:chgData name="Sahasrajit Anantharamakrishnan" userId="S::anantharamakrishn.sa@northeastern.edu::48739972-eda1-43a4-af22-bc80884cccb7" providerId="AD" clId="Web-{0ABB4AFF-99C7-4BA3-8B00-787D551C50C2}" dt="2022-11-30T04:47:44.434" v="76"/>
          <pc:sldLayoutMkLst>
            <pc:docMk/>
            <pc:sldMasterMk cId="679548098" sldId="2147483750"/>
            <pc:sldLayoutMk cId="310441580" sldId="2147483741"/>
          </pc:sldLayoutMkLst>
        </pc:sldLayoutChg>
        <pc:sldLayoutChg chg="add del">
          <pc:chgData name="Sahasrajit Anantharamakrishnan" userId="S::anantharamakrishn.sa@northeastern.edu::48739972-eda1-43a4-af22-bc80884cccb7" providerId="AD" clId="Web-{0ABB4AFF-99C7-4BA3-8B00-787D551C50C2}" dt="2022-11-30T04:47:44.434" v="76"/>
          <pc:sldLayoutMkLst>
            <pc:docMk/>
            <pc:sldMasterMk cId="679548098" sldId="2147483750"/>
            <pc:sldLayoutMk cId="1493919420" sldId="2147483742"/>
          </pc:sldLayoutMkLst>
        </pc:sldLayoutChg>
        <pc:sldLayoutChg chg="add del">
          <pc:chgData name="Sahasrajit Anantharamakrishnan" userId="S::anantharamakrishn.sa@northeastern.edu::48739972-eda1-43a4-af22-bc80884cccb7" providerId="AD" clId="Web-{0ABB4AFF-99C7-4BA3-8B00-787D551C50C2}" dt="2022-11-30T04:47:44.434" v="76"/>
          <pc:sldLayoutMkLst>
            <pc:docMk/>
            <pc:sldMasterMk cId="679548098" sldId="2147483750"/>
            <pc:sldLayoutMk cId="584086900" sldId="2147483743"/>
          </pc:sldLayoutMkLst>
        </pc:sldLayoutChg>
        <pc:sldLayoutChg chg="add del">
          <pc:chgData name="Sahasrajit Anantharamakrishnan" userId="S::anantharamakrishn.sa@northeastern.edu::48739972-eda1-43a4-af22-bc80884cccb7" providerId="AD" clId="Web-{0ABB4AFF-99C7-4BA3-8B00-787D551C50C2}" dt="2022-11-30T04:47:44.434" v="76"/>
          <pc:sldLayoutMkLst>
            <pc:docMk/>
            <pc:sldMasterMk cId="679548098" sldId="2147483750"/>
            <pc:sldLayoutMk cId="3776012132" sldId="2147483744"/>
          </pc:sldLayoutMkLst>
        </pc:sldLayoutChg>
        <pc:sldLayoutChg chg="add del">
          <pc:chgData name="Sahasrajit Anantharamakrishnan" userId="S::anantharamakrishn.sa@northeastern.edu::48739972-eda1-43a4-af22-bc80884cccb7" providerId="AD" clId="Web-{0ABB4AFF-99C7-4BA3-8B00-787D551C50C2}" dt="2022-11-30T04:47:44.434" v="76"/>
          <pc:sldLayoutMkLst>
            <pc:docMk/>
            <pc:sldMasterMk cId="679548098" sldId="2147483750"/>
            <pc:sldLayoutMk cId="1824412783" sldId="2147483745"/>
          </pc:sldLayoutMkLst>
        </pc:sldLayoutChg>
        <pc:sldLayoutChg chg="add del">
          <pc:chgData name="Sahasrajit Anantharamakrishnan" userId="S::anantharamakrishn.sa@northeastern.edu::48739972-eda1-43a4-af22-bc80884cccb7" providerId="AD" clId="Web-{0ABB4AFF-99C7-4BA3-8B00-787D551C50C2}" dt="2022-11-30T04:47:44.434" v="76"/>
          <pc:sldLayoutMkLst>
            <pc:docMk/>
            <pc:sldMasterMk cId="679548098" sldId="2147483750"/>
            <pc:sldLayoutMk cId="2698594219" sldId="2147483746"/>
          </pc:sldLayoutMkLst>
        </pc:sldLayoutChg>
        <pc:sldLayoutChg chg="add del">
          <pc:chgData name="Sahasrajit Anantharamakrishnan" userId="S::anantharamakrishn.sa@northeastern.edu::48739972-eda1-43a4-af22-bc80884cccb7" providerId="AD" clId="Web-{0ABB4AFF-99C7-4BA3-8B00-787D551C50C2}" dt="2022-11-30T04:47:44.434" v="76"/>
          <pc:sldLayoutMkLst>
            <pc:docMk/>
            <pc:sldMasterMk cId="679548098" sldId="2147483750"/>
            <pc:sldLayoutMk cId="2138621029" sldId="2147483747"/>
          </pc:sldLayoutMkLst>
        </pc:sldLayoutChg>
        <pc:sldLayoutChg chg="add del">
          <pc:chgData name="Sahasrajit Anantharamakrishnan" userId="S::anantharamakrishn.sa@northeastern.edu::48739972-eda1-43a4-af22-bc80884cccb7" providerId="AD" clId="Web-{0ABB4AFF-99C7-4BA3-8B00-787D551C50C2}" dt="2022-11-30T04:47:44.434" v="76"/>
          <pc:sldLayoutMkLst>
            <pc:docMk/>
            <pc:sldMasterMk cId="679548098" sldId="2147483750"/>
            <pc:sldLayoutMk cId="1791016404" sldId="2147483748"/>
          </pc:sldLayoutMkLst>
        </pc:sldLayoutChg>
        <pc:sldLayoutChg chg="add del">
          <pc:chgData name="Sahasrajit Anantharamakrishnan" userId="S::anantharamakrishn.sa@northeastern.edu::48739972-eda1-43a4-af22-bc80884cccb7" providerId="AD" clId="Web-{0ABB4AFF-99C7-4BA3-8B00-787D551C50C2}" dt="2022-11-30T04:47:44.434" v="76"/>
          <pc:sldLayoutMkLst>
            <pc:docMk/>
            <pc:sldMasterMk cId="679548098" sldId="2147483750"/>
            <pc:sldLayoutMk cId="232564758" sldId="2147483749"/>
          </pc:sldLayoutMkLst>
        </pc:sldLayoutChg>
      </pc:sldMasterChg>
      <pc:sldMasterChg chg="add del addSldLayout delSldLayout">
        <pc:chgData name="Sahasrajit Anantharamakrishnan" userId="S::anantharamakrishn.sa@northeastern.edu::48739972-eda1-43a4-af22-bc80884cccb7" providerId="AD" clId="Web-{0ABB4AFF-99C7-4BA3-8B00-787D551C50C2}" dt="2022-11-30T04:48:57.265" v="122"/>
        <pc:sldMasterMkLst>
          <pc:docMk/>
          <pc:sldMasterMk cId="728016679" sldId="2147483787"/>
        </pc:sldMasterMkLst>
        <pc:sldLayoutChg chg="add del">
          <pc:chgData name="Sahasrajit Anantharamakrishnan" userId="S::anantharamakrishn.sa@northeastern.edu::48739972-eda1-43a4-af22-bc80884cccb7" providerId="AD" clId="Web-{0ABB4AFF-99C7-4BA3-8B00-787D551C50C2}" dt="2022-11-30T04:48:57.265" v="122"/>
          <pc:sldLayoutMkLst>
            <pc:docMk/>
            <pc:sldMasterMk cId="728016679" sldId="2147483787"/>
            <pc:sldLayoutMk cId="2354902403" sldId="2147483776"/>
          </pc:sldLayoutMkLst>
        </pc:sldLayoutChg>
        <pc:sldLayoutChg chg="add del">
          <pc:chgData name="Sahasrajit Anantharamakrishnan" userId="S::anantharamakrishn.sa@northeastern.edu::48739972-eda1-43a4-af22-bc80884cccb7" providerId="AD" clId="Web-{0ABB4AFF-99C7-4BA3-8B00-787D551C50C2}" dt="2022-11-30T04:48:57.265" v="122"/>
          <pc:sldLayoutMkLst>
            <pc:docMk/>
            <pc:sldMasterMk cId="728016679" sldId="2147483787"/>
            <pc:sldLayoutMk cId="3797620221" sldId="2147483777"/>
          </pc:sldLayoutMkLst>
        </pc:sldLayoutChg>
        <pc:sldLayoutChg chg="add del">
          <pc:chgData name="Sahasrajit Anantharamakrishnan" userId="S::anantharamakrishn.sa@northeastern.edu::48739972-eda1-43a4-af22-bc80884cccb7" providerId="AD" clId="Web-{0ABB4AFF-99C7-4BA3-8B00-787D551C50C2}" dt="2022-11-30T04:48:57.265" v="122"/>
          <pc:sldLayoutMkLst>
            <pc:docMk/>
            <pc:sldMasterMk cId="728016679" sldId="2147483787"/>
            <pc:sldLayoutMk cId="3089071601" sldId="2147483778"/>
          </pc:sldLayoutMkLst>
        </pc:sldLayoutChg>
        <pc:sldLayoutChg chg="add del">
          <pc:chgData name="Sahasrajit Anantharamakrishnan" userId="S::anantharamakrishn.sa@northeastern.edu::48739972-eda1-43a4-af22-bc80884cccb7" providerId="AD" clId="Web-{0ABB4AFF-99C7-4BA3-8B00-787D551C50C2}" dt="2022-11-30T04:48:57.265" v="122"/>
          <pc:sldLayoutMkLst>
            <pc:docMk/>
            <pc:sldMasterMk cId="728016679" sldId="2147483787"/>
            <pc:sldLayoutMk cId="3561490043" sldId="2147483779"/>
          </pc:sldLayoutMkLst>
        </pc:sldLayoutChg>
        <pc:sldLayoutChg chg="add del">
          <pc:chgData name="Sahasrajit Anantharamakrishnan" userId="S::anantharamakrishn.sa@northeastern.edu::48739972-eda1-43a4-af22-bc80884cccb7" providerId="AD" clId="Web-{0ABB4AFF-99C7-4BA3-8B00-787D551C50C2}" dt="2022-11-30T04:48:57.265" v="122"/>
          <pc:sldLayoutMkLst>
            <pc:docMk/>
            <pc:sldMasterMk cId="728016679" sldId="2147483787"/>
            <pc:sldLayoutMk cId="178412763" sldId="2147483780"/>
          </pc:sldLayoutMkLst>
        </pc:sldLayoutChg>
        <pc:sldLayoutChg chg="add del">
          <pc:chgData name="Sahasrajit Anantharamakrishnan" userId="S::anantharamakrishn.sa@northeastern.edu::48739972-eda1-43a4-af22-bc80884cccb7" providerId="AD" clId="Web-{0ABB4AFF-99C7-4BA3-8B00-787D551C50C2}" dt="2022-11-30T04:48:57.265" v="122"/>
          <pc:sldLayoutMkLst>
            <pc:docMk/>
            <pc:sldMasterMk cId="728016679" sldId="2147483787"/>
            <pc:sldLayoutMk cId="880739838" sldId="2147483781"/>
          </pc:sldLayoutMkLst>
        </pc:sldLayoutChg>
        <pc:sldLayoutChg chg="add del">
          <pc:chgData name="Sahasrajit Anantharamakrishnan" userId="S::anantharamakrishn.sa@northeastern.edu::48739972-eda1-43a4-af22-bc80884cccb7" providerId="AD" clId="Web-{0ABB4AFF-99C7-4BA3-8B00-787D551C50C2}" dt="2022-11-30T04:48:57.265" v="122"/>
          <pc:sldLayoutMkLst>
            <pc:docMk/>
            <pc:sldMasterMk cId="728016679" sldId="2147483787"/>
            <pc:sldLayoutMk cId="4256798849" sldId="2147483782"/>
          </pc:sldLayoutMkLst>
        </pc:sldLayoutChg>
        <pc:sldLayoutChg chg="add del">
          <pc:chgData name="Sahasrajit Anantharamakrishnan" userId="S::anantharamakrishn.sa@northeastern.edu::48739972-eda1-43a4-af22-bc80884cccb7" providerId="AD" clId="Web-{0ABB4AFF-99C7-4BA3-8B00-787D551C50C2}" dt="2022-11-30T04:48:57.265" v="122"/>
          <pc:sldLayoutMkLst>
            <pc:docMk/>
            <pc:sldMasterMk cId="728016679" sldId="2147483787"/>
            <pc:sldLayoutMk cId="1980653360" sldId="2147483783"/>
          </pc:sldLayoutMkLst>
        </pc:sldLayoutChg>
        <pc:sldLayoutChg chg="add del">
          <pc:chgData name="Sahasrajit Anantharamakrishnan" userId="S::anantharamakrishn.sa@northeastern.edu::48739972-eda1-43a4-af22-bc80884cccb7" providerId="AD" clId="Web-{0ABB4AFF-99C7-4BA3-8B00-787D551C50C2}" dt="2022-11-30T04:48:57.265" v="122"/>
          <pc:sldLayoutMkLst>
            <pc:docMk/>
            <pc:sldMasterMk cId="728016679" sldId="2147483787"/>
            <pc:sldLayoutMk cId="1265209888" sldId="2147483784"/>
          </pc:sldLayoutMkLst>
        </pc:sldLayoutChg>
        <pc:sldLayoutChg chg="add del">
          <pc:chgData name="Sahasrajit Anantharamakrishnan" userId="S::anantharamakrishn.sa@northeastern.edu::48739972-eda1-43a4-af22-bc80884cccb7" providerId="AD" clId="Web-{0ABB4AFF-99C7-4BA3-8B00-787D551C50C2}" dt="2022-11-30T04:48:57.265" v="122"/>
          <pc:sldLayoutMkLst>
            <pc:docMk/>
            <pc:sldMasterMk cId="728016679" sldId="2147483787"/>
            <pc:sldLayoutMk cId="2624243526" sldId="2147483785"/>
          </pc:sldLayoutMkLst>
        </pc:sldLayoutChg>
        <pc:sldLayoutChg chg="add del">
          <pc:chgData name="Sahasrajit Anantharamakrishnan" userId="S::anantharamakrishn.sa@northeastern.edu::48739972-eda1-43a4-af22-bc80884cccb7" providerId="AD" clId="Web-{0ABB4AFF-99C7-4BA3-8B00-787D551C50C2}" dt="2022-11-30T04:48:57.265" v="122"/>
          <pc:sldLayoutMkLst>
            <pc:docMk/>
            <pc:sldMasterMk cId="728016679" sldId="2147483787"/>
            <pc:sldLayoutMk cId="2825427547" sldId="2147483786"/>
          </pc:sldLayoutMkLst>
        </pc:sldLayoutChg>
      </pc:sldMasterChg>
      <pc:sldMasterChg chg="add addSldLayout">
        <pc:chgData name="Sahasrajit Anantharamakrishnan" userId="S::anantharamakrishn.sa@northeastern.edu::48739972-eda1-43a4-af22-bc80884cccb7" providerId="AD" clId="Web-{0ABB4AFF-99C7-4BA3-8B00-787D551C50C2}" dt="2022-11-30T04:48:57.265" v="122"/>
        <pc:sldMasterMkLst>
          <pc:docMk/>
          <pc:sldMasterMk cId="1005119711" sldId="2147483788"/>
        </pc:sldMasterMkLst>
        <pc:sldLayoutChg chg="add">
          <pc:chgData name="Sahasrajit Anantharamakrishnan" userId="S::anantharamakrishn.sa@northeastern.edu::48739972-eda1-43a4-af22-bc80884cccb7" providerId="AD" clId="Web-{0ABB4AFF-99C7-4BA3-8B00-787D551C50C2}" dt="2022-11-30T04:48:57.265" v="122"/>
          <pc:sldLayoutMkLst>
            <pc:docMk/>
            <pc:sldMasterMk cId="1005119711" sldId="2147483788"/>
            <pc:sldLayoutMk cId="3904476691" sldId="2147483789"/>
          </pc:sldLayoutMkLst>
        </pc:sldLayoutChg>
        <pc:sldLayoutChg chg="add">
          <pc:chgData name="Sahasrajit Anantharamakrishnan" userId="S::anantharamakrishn.sa@northeastern.edu::48739972-eda1-43a4-af22-bc80884cccb7" providerId="AD" clId="Web-{0ABB4AFF-99C7-4BA3-8B00-787D551C50C2}" dt="2022-11-30T04:48:57.265" v="122"/>
          <pc:sldLayoutMkLst>
            <pc:docMk/>
            <pc:sldMasterMk cId="1005119711" sldId="2147483788"/>
            <pc:sldLayoutMk cId="1770030192" sldId="2147483790"/>
          </pc:sldLayoutMkLst>
        </pc:sldLayoutChg>
        <pc:sldLayoutChg chg="add">
          <pc:chgData name="Sahasrajit Anantharamakrishnan" userId="S::anantharamakrishn.sa@northeastern.edu::48739972-eda1-43a4-af22-bc80884cccb7" providerId="AD" clId="Web-{0ABB4AFF-99C7-4BA3-8B00-787D551C50C2}" dt="2022-11-30T04:48:57.265" v="122"/>
          <pc:sldLayoutMkLst>
            <pc:docMk/>
            <pc:sldMasterMk cId="1005119711" sldId="2147483788"/>
            <pc:sldLayoutMk cId="2377184670" sldId="2147483791"/>
          </pc:sldLayoutMkLst>
        </pc:sldLayoutChg>
        <pc:sldLayoutChg chg="add">
          <pc:chgData name="Sahasrajit Anantharamakrishnan" userId="S::anantharamakrishn.sa@northeastern.edu::48739972-eda1-43a4-af22-bc80884cccb7" providerId="AD" clId="Web-{0ABB4AFF-99C7-4BA3-8B00-787D551C50C2}" dt="2022-11-30T04:48:57.265" v="122"/>
          <pc:sldLayoutMkLst>
            <pc:docMk/>
            <pc:sldMasterMk cId="1005119711" sldId="2147483788"/>
            <pc:sldLayoutMk cId="1720896642" sldId="2147483792"/>
          </pc:sldLayoutMkLst>
        </pc:sldLayoutChg>
        <pc:sldLayoutChg chg="add">
          <pc:chgData name="Sahasrajit Anantharamakrishnan" userId="S::anantharamakrishn.sa@northeastern.edu::48739972-eda1-43a4-af22-bc80884cccb7" providerId="AD" clId="Web-{0ABB4AFF-99C7-4BA3-8B00-787D551C50C2}" dt="2022-11-30T04:48:57.265" v="122"/>
          <pc:sldLayoutMkLst>
            <pc:docMk/>
            <pc:sldMasterMk cId="1005119711" sldId="2147483788"/>
            <pc:sldLayoutMk cId="4205758558" sldId="2147483793"/>
          </pc:sldLayoutMkLst>
        </pc:sldLayoutChg>
        <pc:sldLayoutChg chg="add">
          <pc:chgData name="Sahasrajit Anantharamakrishnan" userId="S::anantharamakrishn.sa@northeastern.edu::48739972-eda1-43a4-af22-bc80884cccb7" providerId="AD" clId="Web-{0ABB4AFF-99C7-4BA3-8B00-787D551C50C2}" dt="2022-11-30T04:48:57.265" v="122"/>
          <pc:sldLayoutMkLst>
            <pc:docMk/>
            <pc:sldMasterMk cId="1005119711" sldId="2147483788"/>
            <pc:sldLayoutMk cId="682206261" sldId="2147483794"/>
          </pc:sldLayoutMkLst>
        </pc:sldLayoutChg>
        <pc:sldLayoutChg chg="add">
          <pc:chgData name="Sahasrajit Anantharamakrishnan" userId="S::anantharamakrishn.sa@northeastern.edu::48739972-eda1-43a4-af22-bc80884cccb7" providerId="AD" clId="Web-{0ABB4AFF-99C7-4BA3-8B00-787D551C50C2}" dt="2022-11-30T04:48:57.265" v="122"/>
          <pc:sldLayoutMkLst>
            <pc:docMk/>
            <pc:sldMasterMk cId="1005119711" sldId="2147483788"/>
            <pc:sldLayoutMk cId="1174103861" sldId="2147483795"/>
          </pc:sldLayoutMkLst>
        </pc:sldLayoutChg>
        <pc:sldLayoutChg chg="add">
          <pc:chgData name="Sahasrajit Anantharamakrishnan" userId="S::anantharamakrishn.sa@northeastern.edu::48739972-eda1-43a4-af22-bc80884cccb7" providerId="AD" clId="Web-{0ABB4AFF-99C7-4BA3-8B00-787D551C50C2}" dt="2022-11-30T04:48:57.265" v="122"/>
          <pc:sldLayoutMkLst>
            <pc:docMk/>
            <pc:sldMasterMk cId="1005119711" sldId="2147483788"/>
            <pc:sldLayoutMk cId="507465063" sldId="2147483796"/>
          </pc:sldLayoutMkLst>
        </pc:sldLayoutChg>
        <pc:sldLayoutChg chg="add">
          <pc:chgData name="Sahasrajit Anantharamakrishnan" userId="S::anantharamakrishn.sa@northeastern.edu::48739972-eda1-43a4-af22-bc80884cccb7" providerId="AD" clId="Web-{0ABB4AFF-99C7-4BA3-8B00-787D551C50C2}" dt="2022-11-30T04:48:57.265" v="122"/>
          <pc:sldLayoutMkLst>
            <pc:docMk/>
            <pc:sldMasterMk cId="1005119711" sldId="2147483788"/>
            <pc:sldLayoutMk cId="981243729" sldId="2147483797"/>
          </pc:sldLayoutMkLst>
        </pc:sldLayoutChg>
        <pc:sldLayoutChg chg="add">
          <pc:chgData name="Sahasrajit Anantharamakrishnan" userId="S::anantharamakrishn.sa@northeastern.edu::48739972-eda1-43a4-af22-bc80884cccb7" providerId="AD" clId="Web-{0ABB4AFF-99C7-4BA3-8B00-787D551C50C2}" dt="2022-11-30T04:48:57.265" v="122"/>
          <pc:sldLayoutMkLst>
            <pc:docMk/>
            <pc:sldMasterMk cId="1005119711" sldId="2147483788"/>
            <pc:sldLayoutMk cId="543527095" sldId="2147483798"/>
          </pc:sldLayoutMkLst>
        </pc:sldLayoutChg>
        <pc:sldLayoutChg chg="add">
          <pc:chgData name="Sahasrajit Anantharamakrishnan" userId="S::anantharamakrishn.sa@northeastern.edu::48739972-eda1-43a4-af22-bc80884cccb7" providerId="AD" clId="Web-{0ABB4AFF-99C7-4BA3-8B00-787D551C50C2}" dt="2022-11-30T04:48:57.265" v="122"/>
          <pc:sldLayoutMkLst>
            <pc:docMk/>
            <pc:sldMasterMk cId="1005119711" sldId="2147483788"/>
            <pc:sldLayoutMk cId="1555889051" sldId="2147483799"/>
          </pc:sldLayoutMkLst>
        </pc:sldLayoutChg>
      </pc:sldMasterChg>
    </pc:docChg>
  </pc:docChgLst>
  <pc:docChgLst>
    <pc:chgData name="Anuj Shrivatsav Srikanth" userId="S::srikanth.anu@northeastern.edu::c8920b4c-243e-4407-9a2d-bbe9a9adc160" providerId="AD" clId="Web-{39687748-BB45-429A-82C2-14D0D736C258}"/>
    <pc:docChg chg="modSld">
      <pc:chgData name="Anuj Shrivatsav Srikanth" userId="S::srikanth.anu@northeastern.edu::c8920b4c-243e-4407-9a2d-bbe9a9adc160" providerId="AD" clId="Web-{39687748-BB45-429A-82C2-14D0D736C258}" dt="2022-12-01T01:39:37.008" v="26" actId="20577"/>
      <pc:docMkLst>
        <pc:docMk/>
      </pc:docMkLst>
      <pc:sldChg chg="modSp">
        <pc:chgData name="Anuj Shrivatsav Srikanth" userId="S::srikanth.anu@northeastern.edu::c8920b4c-243e-4407-9a2d-bbe9a9adc160" providerId="AD" clId="Web-{39687748-BB45-429A-82C2-14D0D736C258}" dt="2022-12-01T01:39:37.008" v="26" actId="20577"/>
        <pc:sldMkLst>
          <pc:docMk/>
          <pc:sldMk cId="109857222" sldId="256"/>
        </pc:sldMkLst>
        <pc:spChg chg="mod">
          <ac:chgData name="Anuj Shrivatsav Srikanth" userId="S::srikanth.anu@northeastern.edu::c8920b4c-243e-4407-9a2d-bbe9a9adc160" providerId="AD" clId="Web-{39687748-BB45-429A-82C2-14D0D736C258}" dt="2022-12-01T01:39:37.008" v="26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4476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27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8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3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18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96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58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06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03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46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24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11/30/2022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1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mlr.org/papers/volume22/20-1364/20-1364.pdf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9613" y="1672714"/>
            <a:ext cx="6342387" cy="1007472"/>
          </a:xfr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r>
              <a:rPr lang="en-US" sz="3200" dirty="0"/>
              <a:t>Robot Arm Reach</a:t>
            </a:r>
            <a:endParaRPr lang="en-US" sz="3200" kern="1200" cap="none" spc="0" baseline="0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83FA045-526B-FDDE-4AE8-3BE2C2F2C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8" r="26391"/>
          <a:stretch/>
        </p:blipFill>
        <p:spPr>
          <a:xfrm>
            <a:off x="1086976" y="541360"/>
            <a:ext cx="3922049" cy="5775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5116EF-EDD0-5E78-D794-707193D8A6BC}"/>
              </a:ext>
            </a:extLst>
          </p:cNvPr>
          <p:cNvSpPr txBox="1"/>
          <p:nvPr/>
        </p:nvSpPr>
        <p:spPr>
          <a:xfrm>
            <a:off x="6145262" y="1211049"/>
            <a:ext cx="575108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Goudy Old Style"/>
              </a:rPr>
              <a:t>CS 5180 – Reinforcement Learning – Fall 22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4ED1C-E494-EE14-CE93-33189237D1A5}"/>
              </a:ext>
            </a:extLst>
          </p:cNvPr>
          <p:cNvSpPr txBox="1"/>
          <p:nvPr/>
        </p:nvSpPr>
        <p:spPr>
          <a:xfrm>
            <a:off x="6458534" y="3468993"/>
            <a:ext cx="5124544" cy="2600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Anuj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Shrivatsav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Srikanth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Kenechi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Franklin 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Dukor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Sahasrajit Anantharamakrishnan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687A7-87FA-90DE-9D4F-2D8E3E93C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2305800"/>
            <a:ext cx="5413440" cy="2246400"/>
          </a:xfrm>
        </p:spPr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658EC-3904-BF81-289D-1D85E16BB6A7}"/>
              </a:ext>
            </a:extLst>
          </p:cNvPr>
          <p:cNvSpPr txBox="1"/>
          <p:nvPr/>
        </p:nvSpPr>
        <p:spPr>
          <a:xfrm>
            <a:off x="6096000" y="1443841"/>
            <a:ext cx="58826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8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Task: 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Move the end-effector to target location; Agent controls the 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position of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the robot arm.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800" b="1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Goal</a:t>
            </a:r>
            <a:r>
              <a:rPr lang="en-US" sz="1800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 is when agents’ end-effector is within 0.05m of target.</a:t>
            </a:r>
          </a:p>
          <a:p>
            <a:pPr marL="285750" indent="-285750" algn="just"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Environment Specification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We utilize panda-gym which makes use of the </a:t>
            </a:r>
            <a:r>
              <a:rPr 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PyBullet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physics engine.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Franka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Emika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2 robotic arm.</a:t>
            </a:r>
            <a:endParaRPr lang="en-US" dirty="0"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 7-degrees of freedom (</a:t>
            </a:r>
            <a:r>
              <a:rPr 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DoF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) arm with a parallel finger gripper as the end-effector.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Panda-gym, an open-source library integrated with </a:t>
            </a:r>
            <a:r>
              <a:rPr 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OpenAI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-gym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The target position is randomly generated in a volume of 30 cm × 30 cm × 30 cm.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424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687A7-87FA-90DE-9D4F-2D8E3E93C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233" y="2305799"/>
            <a:ext cx="5413440" cy="2246400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658EC-3904-BF81-289D-1D85E16BB6A7}"/>
              </a:ext>
            </a:extLst>
          </p:cNvPr>
          <p:cNvSpPr txBox="1"/>
          <p:nvPr/>
        </p:nvSpPr>
        <p:spPr>
          <a:xfrm>
            <a:off x="213360" y="1582339"/>
            <a:ext cx="58826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Continuous Action Space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Three different Policy Gradient Methods: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Deep Deterministic Policy Gradients (DDPG)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Soft Actor-Critic (SAC)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Twin Delayed Deep Deterministic Policy Gradients (TD3)</a:t>
            </a: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The observation space is 6-Dimensional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Position of the Gripper – 3 values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Speed of the Gripper – 3 values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The action space is 3-Dimensional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X in [-1, 1] cm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Y in [-1, 1] cm</a:t>
            </a:r>
            <a:endParaRPr lang="en-US" baseline="-25000" dirty="0"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Z in [-1, 1] cm</a:t>
            </a:r>
          </a:p>
        </p:txBody>
      </p:sp>
    </p:spTree>
    <p:extLst>
      <p:ext uri="{BB962C8B-B14F-4D97-AF65-F5344CB8AC3E}">
        <p14:creationId xmlns:p14="http://schemas.microsoft.com/office/powerpoint/2010/main" val="371693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687A7-87FA-90DE-9D4F-2D8E3E93C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59" y="0"/>
            <a:ext cx="5413440" cy="2246400"/>
          </a:xfrm>
        </p:spPr>
        <p:txBody>
          <a:bodyPr/>
          <a:lstStyle/>
          <a:p>
            <a:r>
              <a:rPr lang="en-US" dirty="0"/>
              <a:t>Initial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658EC-3904-BF81-289D-1D85E16BB6A7}"/>
              </a:ext>
            </a:extLst>
          </p:cNvPr>
          <p:cNvSpPr txBox="1"/>
          <p:nvPr/>
        </p:nvSpPr>
        <p:spPr>
          <a:xfrm>
            <a:off x="213359" y="1966527"/>
            <a:ext cx="58826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Agent was trained with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implementations of DDPG, TD3, SAC and PPO on stable baseline 3. 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Hyperparameters and Setup: 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Timesteps – 70,000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Gamma – 0.95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Learning rate – 0.0001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Batch size – 2048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Buffer size – 10,000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Network Architecture: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Actor – 3 hidden layers of 512 nodes each.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Number Critics – 2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PPO algorithm performed poorly, and we believe this is because it is an off-policy method.</a:t>
            </a:r>
          </a:p>
        </p:txBody>
      </p:sp>
      <p:pic>
        <p:nvPicPr>
          <p:cNvPr id="3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157CE7FC-0333-AE2E-1D74-B975D48FD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80" y="1012341"/>
            <a:ext cx="5736461" cy="46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20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687A7-87FA-90DE-9D4F-2D8E3E93C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871" y="126124"/>
            <a:ext cx="5413440" cy="2246400"/>
          </a:xfrm>
        </p:spPr>
        <p:txBody>
          <a:bodyPr/>
          <a:lstStyle/>
          <a:p>
            <a:r>
              <a:rPr lang="en-US" dirty="0"/>
              <a:t>Initial Results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59162A8-F538-E74D-C5AD-46B56F63C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608003"/>
              </p:ext>
            </p:extLst>
          </p:nvPr>
        </p:nvGraphicFramePr>
        <p:xfrm>
          <a:off x="6631984" y="2501900"/>
          <a:ext cx="478921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720">
                  <a:extLst>
                    <a:ext uri="{9D8B030D-6E8A-4147-A177-3AD203B41FA5}">
                      <a16:colId xmlns:a16="http://schemas.microsoft.com/office/drawing/2014/main" val="510497137"/>
                    </a:ext>
                  </a:extLst>
                </a:gridCol>
                <a:gridCol w="1061545">
                  <a:extLst>
                    <a:ext uri="{9D8B030D-6E8A-4147-A177-3AD203B41FA5}">
                      <a16:colId xmlns:a16="http://schemas.microsoft.com/office/drawing/2014/main" val="3277886019"/>
                    </a:ext>
                  </a:extLst>
                </a:gridCol>
                <a:gridCol w="1019503">
                  <a:extLst>
                    <a:ext uri="{9D8B030D-6E8A-4147-A177-3AD203B41FA5}">
                      <a16:colId xmlns:a16="http://schemas.microsoft.com/office/drawing/2014/main" val="1645862003"/>
                    </a:ext>
                  </a:extLst>
                </a:gridCol>
                <a:gridCol w="1005446">
                  <a:extLst>
                    <a:ext uri="{9D8B030D-6E8A-4147-A177-3AD203B41FA5}">
                      <a16:colId xmlns:a16="http://schemas.microsoft.com/office/drawing/2014/main" val="2064162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DDPG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TD3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45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Actor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0.0889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0.101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0.0942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48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Critic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0.00718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0.00321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0.00432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36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Mean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-2.09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-1.74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-2.12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887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Starting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-50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186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4893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687A7-87FA-90DE-9D4F-2D8E3E93C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2305800"/>
            <a:ext cx="5413440" cy="2246400"/>
          </a:xfrm>
        </p:spPr>
        <p:txBody>
          <a:bodyPr/>
          <a:lstStyle/>
          <a:p>
            <a:r>
              <a:rPr lang="en-US" dirty="0"/>
              <a:t>Further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658EC-3904-BF81-289D-1D85E16BB6A7}"/>
              </a:ext>
            </a:extLst>
          </p:cNvPr>
          <p:cNvSpPr txBox="1"/>
          <p:nvPr/>
        </p:nvSpPr>
        <p:spPr>
          <a:xfrm>
            <a:off x="6096000" y="2161217"/>
            <a:ext cx="5882640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Train the agent on our implementation of the aforementioned algorithms. 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Compare performance between the algorithms. 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Compare our methods with the results of 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hlinkClick r:id="rId2"/>
              </a:rPr>
              <a:t>stable baseline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Extension of the algorithm with different and tougher tasks such as Robot-Arm push or Robot-Arm Pick and Place. </a:t>
            </a:r>
          </a:p>
        </p:txBody>
      </p:sp>
    </p:spTree>
    <p:extLst>
      <p:ext uri="{BB962C8B-B14F-4D97-AF65-F5344CB8AC3E}">
        <p14:creationId xmlns:p14="http://schemas.microsoft.com/office/powerpoint/2010/main" val="1062668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DF30-5C27-12C3-6E8B-E3B4901F3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872582"/>
            <a:ext cx="10213200" cy="1112836"/>
          </a:xfrm>
        </p:spPr>
        <p:txBody>
          <a:bodyPr anchor="ctr"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46875122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</TotalTime>
  <Words>355</Words>
  <Application>Microsoft Office PowerPoint</Application>
  <PresentationFormat>Widescreen</PresentationFormat>
  <Paragraphs>66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Avenir Next LT Pro</vt:lpstr>
      <vt:lpstr>Goudy Old Style</vt:lpstr>
      <vt:lpstr>Times New Roman</vt:lpstr>
      <vt:lpstr>Wingdings</vt:lpstr>
      <vt:lpstr>FrostyVTI</vt:lpstr>
      <vt:lpstr>Robot Arm Reach</vt:lpstr>
      <vt:lpstr>Problem Formulation</vt:lpstr>
      <vt:lpstr>Approach</vt:lpstr>
      <vt:lpstr>Initial Results</vt:lpstr>
      <vt:lpstr>Initial Results</vt:lpstr>
      <vt:lpstr>Further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</dc:title>
  <dc:creator/>
  <cp:lastModifiedBy>Sahasrajit Anantharamakrishnan</cp:lastModifiedBy>
  <cp:revision>300</cp:revision>
  <dcterms:created xsi:type="dcterms:W3CDTF">2022-11-30T04:43:53Z</dcterms:created>
  <dcterms:modified xsi:type="dcterms:W3CDTF">2022-12-01T05:25:11Z</dcterms:modified>
</cp:coreProperties>
</file>